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2" r:id="rId4"/>
    <p:sldId id="257" r:id="rId5"/>
    <p:sldId id="258" r:id="rId6"/>
    <p:sldId id="259" r:id="rId7"/>
    <p:sldId id="261" r:id="rId8"/>
    <p:sldId id="260" r:id="rId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4DDE6183-A9CB-4044-944D-0DAB7162D1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587CA3-EA65-4A6E-B00F-C567803DE1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5AD323-8754-43AD-85E5-2E48DADC2D8A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083658FF-BAC2-4749-BB00-045D775CFC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5328BAD8-11DA-4B7C-88C1-21D1DBAE5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808C5B-276F-48B0-8431-2E2AC6FBA9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18AA4F-EB73-4D7B-A333-BF51C078B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E8DCCC2-7B70-40BB-8060-29C3FE8B0B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>
            <a:extLst>
              <a:ext uri="{FF2B5EF4-FFF2-40B4-BE49-F238E27FC236}">
                <a16:creationId xmlns:a16="http://schemas.microsoft.com/office/drawing/2014/main" id="{75AA9E17-F98E-4F46-B06E-71AD267D31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>
            <a:extLst>
              <a:ext uri="{FF2B5EF4-FFF2-40B4-BE49-F238E27FC236}">
                <a16:creationId xmlns:a16="http://schemas.microsoft.com/office/drawing/2014/main" id="{CF27E3F3-0B32-4C8D-B2D5-B4E0F65CA0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1268" name="Номер слайда 3">
            <a:extLst>
              <a:ext uri="{FF2B5EF4-FFF2-40B4-BE49-F238E27FC236}">
                <a16:creationId xmlns:a16="http://schemas.microsoft.com/office/drawing/2014/main" id="{07685D51-D0B5-48F1-97F2-26FEFA3A11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8B605F2-8941-4434-9D60-7AAC92EB43CA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9AC7B5-8AC5-4CA8-B0C7-A82B38AA4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278E4-24D8-4892-B7C9-02143F2595A7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FB656F-E141-452C-AF87-A0B29EA83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34E5AA-1839-4E66-9FE4-F5172C56B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86E47B-EA73-463A-AB7D-4E36B9419D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8795599"/>
      </p:ext>
    </p:extLst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7B087-2A0D-4FEB-AA91-C3FB6A6B1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BF99-409B-4FA2-831F-32461ABC020A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1D3764-159D-4D34-80F3-635CEBBC0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B8753-88AC-437F-B354-C95C60323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F6F86-E21F-43BE-88B0-D11C388E0A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4432624"/>
      </p:ext>
    </p:extLst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35A714-5A16-4AA2-9BDC-9D44FCAC9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774F7-8347-4F26-BF96-5C5E2EDE6024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50F360-1169-406C-9327-8BCD2C7BC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2094F9-BB0E-480C-AEF0-96ADB617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DB82B-28C5-4D92-8DD9-AEC9DCCEBD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821561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7348CC-6C5B-4E86-BAC9-5590A9A38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1D12E-B172-480E-855E-2940CFA522C3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536EEA-2C52-4724-81FF-E2ACDCD5A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19E55-E9BE-4FCB-9355-5454AF7FA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A13A5-5E3A-443F-970C-54CAAE978A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2122849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75B77-E512-4B20-8108-972572952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6EE6A-5CCB-46BB-B405-563D04D683C4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482F60-C907-4FC2-AC99-FD5A1A8F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219DF8-E78A-40FD-9F3C-45B9B62D2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35A98-7DE1-4A8A-A15C-F01AE02C7B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3917668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A03B0C8-D3A8-4B44-88BA-C643A9654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E60CB-6072-4782-A68A-392980FF0D8E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94C472B-E1AA-4896-86B4-179B777DE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2762F52-F9E2-4621-9B25-6D2519D3C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8B69D-D552-4278-B096-1158281E8C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1502718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8E7E6380-73AE-4112-B7D3-91862A8C6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5929F-2432-4430-85FC-53022AB08ED1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1B1A9E78-0003-4E87-B859-3BFD23970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7BB164DD-9BFB-4F37-B8CC-47889B33F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7DF5D-3060-41A4-A2FB-5CA83E9F9D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3525299"/>
      </p:ext>
    </p:extLst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5C946E96-FCBF-4364-AB59-127F0D530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E041C-5BE1-4870-A64C-B838043BCE43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BA1569D9-9063-4B4C-B02A-4F68E524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5DC904D-60BC-44C0-8E89-76822128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7A894-2A9E-4E46-9C4C-801260DD64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148696"/>
      </p:ext>
    </p:extLst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45C2925C-B31E-40E8-B76D-8A999C92E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5311-A16F-4702-82F3-7338AE5BC7C5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F88575BE-CD17-41CD-8C32-488D9B24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B6B16186-7D11-416D-9D13-E9EEBC74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09CB3-EB5D-4565-8C5E-E3E933C9B6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5868362"/>
      </p:ext>
    </p:extLst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93C1F83-852E-49DB-8748-95C01A065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592A6-3B78-457D-BBA2-3033A3F84F60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C1A59E0-5DB9-43D3-A594-D059B302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BC9360D-F9ED-447E-8258-35D03F70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2B5C4-4E03-4F9D-9119-49BD6A0A67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2740651"/>
      </p:ext>
    </p:extLst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AD1EF05-C948-42E4-9FAF-8A44163E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23911-24D7-4D1A-BB9D-D149A9D306DC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A029CAA-834D-4C33-A97B-C0337EBA1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3A39B04-8DFC-4407-A2E4-3F1A1A07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C3EC0-5BE3-4B32-A6FB-FCE251E1C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248001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0C0DCEF9-C2F9-4A93-A7CD-5679765B8B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1CB58C88-E72C-40AC-94D6-36181C73A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CC400C-E8FC-4FA8-A9BF-96AE4A5AE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244417-7F3F-44DA-816C-120C6DDBDA95}" type="datetimeFigureOut">
              <a:rPr lang="ru-RU"/>
              <a:pPr>
                <a:defRPr/>
              </a:pPr>
              <a:t>19.01.2026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DE2F66-39D8-494B-8A1B-6DAEA0DCB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068D9F-40EB-4CF0-B7FA-D114B8B92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3E7F6537-693D-483E-B560-54FD3C3526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jpeg"/><Relationship Id="rId11" Type="http://schemas.openxmlformats.org/officeDocument/2006/relationships/slide" Target="slide4.xml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5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slide" Target="slide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0F2E2476.WAV">
            <a:hlinkClick r:id="" action="ppaction://media"/>
            <a:extLst>
              <a:ext uri="{FF2B5EF4-FFF2-40B4-BE49-F238E27FC236}">
                <a16:creationId xmlns:a16="http://schemas.microsoft.com/office/drawing/2014/main" id="{6E5A5811-29A4-4772-9E17-8B66F6ECE19A}"/>
              </a:ext>
            </a:extLst>
          </p:cNvPr>
          <p:cNvPicPr>
            <a:picLocks noChangeAspect="1" noChangeArrowheads="1"/>
          </p:cNvPicPr>
          <p:nvPr>
            <a:wavAudioFile r:embed="rId1" name="0F2EB2DF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79413"/>
            <a:ext cx="11461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C55A3387-DD02-4AAF-ABA9-6FB49DC20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677988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00729D9B-7429-453C-B6A9-A1138ABC7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260350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796929B4-56E6-462F-A203-F7A4D99D1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14700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E5485F1B-B6AF-46BD-A8C8-F5BF5E42C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15478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294A7505-EB5C-4C53-A9C2-453E1283E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306388"/>
            <a:ext cx="12573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55970D73-0FDA-46D1-A478-03BF605C2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160338"/>
            <a:ext cx="12557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64F9D324-BDA9-4A2A-BAA9-C94210D13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14589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1E014F7B-64C2-4726-A33D-7AC69A895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16859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1B85CA18-93CA-413A-8E8E-6CE7F29E7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236538"/>
            <a:ext cx="12811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64E9DB53-1A84-4472-9385-3D436A2AE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1223645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83B3361F-F924-45C9-8404-7EDBCDA041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062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E31FE111-AA99-4583-9C4B-C56F87C1E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4968875"/>
            <a:ext cx="27670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DA7403-CF24-47F5-88DF-52925727F899}"/>
              </a:ext>
            </a:extLst>
          </p:cNvPr>
          <p:cNvSpPr/>
          <p:nvPr/>
        </p:nvSpPr>
        <p:spPr>
          <a:xfrm>
            <a:off x="1927225" y="379413"/>
            <a:ext cx="8712200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ИНТЕРАКТИВНАЯ ИГРА </a:t>
            </a:r>
          </a:p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«Кто живёт в Байкале?»</a:t>
            </a:r>
          </a:p>
        </p:txBody>
      </p:sp>
      <p:pic>
        <p:nvPicPr>
          <p:cNvPr id="2064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FA26BE38-D819-48AB-86DE-91B332F5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3346450"/>
            <a:ext cx="15240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6" descr="https://cdn.pixabay.com/photo/2015/12/07/21/52/harbor-1081482_1280.png">
            <a:extLst>
              <a:ext uri="{FF2B5EF4-FFF2-40B4-BE49-F238E27FC236}">
                <a16:creationId xmlns:a16="http://schemas.microsoft.com/office/drawing/2014/main" id="{1D90512E-6BAE-4B2B-9CC9-65B4565B8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4516438"/>
            <a:ext cx="3573462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A806CE-E93A-4836-AA5E-D44126B26C36}"/>
              </a:ext>
            </a:extLst>
          </p:cNvPr>
          <p:cNvSpPr/>
          <p:nvPr/>
        </p:nvSpPr>
        <p:spPr>
          <a:xfrm>
            <a:off x="9469436" y="6385867"/>
            <a:ext cx="27670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0F2E2491.WAV">
            <a:hlinkClick r:id="" action="ppaction://media"/>
            <a:extLst>
              <a:ext uri="{FF2B5EF4-FFF2-40B4-BE49-F238E27FC236}">
                <a16:creationId xmlns:a16="http://schemas.microsoft.com/office/drawing/2014/main" id="{3BA9D573-2DE2-461C-99A5-D5FCC0142223}"/>
              </a:ext>
            </a:extLst>
          </p:cNvPr>
          <p:cNvPicPr>
            <a:picLocks noChangeAspect="1" noChangeArrowheads="1"/>
          </p:cNvPicPr>
          <p:nvPr>
            <a:wavAudioFile r:embed="rId1" name="0F2EB2DF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79413"/>
            <a:ext cx="11461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568C82E4-8DAE-4F39-B300-834D97832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677988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E15C6884-3CF8-409E-AC25-D233FFE76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260350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1D4BC50A-01FC-45CD-9905-2377B10E2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14700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617E3BC3-AE6D-4FFD-B5C1-7D14FF1A8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15478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8670911E-5B35-4C99-9EEA-A0C0C55F9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306388"/>
            <a:ext cx="12573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C5AF9935-E1D6-44DB-A00A-3D9B18B58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160338"/>
            <a:ext cx="12557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7C4DDF96-B94F-4826-A94D-BBE92B0B2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14589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52F59F4A-98B6-48A1-8498-D38429902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16859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6C998561-BA8F-45D3-B876-3FFF253BD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236538"/>
            <a:ext cx="12811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5CFBB889-C0B6-45D9-A5F1-F89976232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5400"/>
            <a:ext cx="1223645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B66D3A8E-813A-4E79-93B6-0F3F6AA8F7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3086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14832126-26F9-4D66-9715-E7C3AB7A4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0" y="4994275"/>
            <a:ext cx="27670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B109DE-650D-4AF5-B405-911D20AF513A}"/>
              </a:ext>
            </a:extLst>
          </p:cNvPr>
          <p:cNvSpPr/>
          <p:nvPr/>
        </p:nvSpPr>
        <p:spPr>
          <a:xfrm>
            <a:off x="1562100" y="477838"/>
            <a:ext cx="9077325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Дорогой друг!</a:t>
            </a:r>
            <a:b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Сосчитай на изображении только обитателей Байкала</a:t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и мышкой выбери правильный ответ. </a:t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Если ты ответишь правильно, </a:t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то перейдёшь к следующему заданию.</a:t>
            </a:r>
            <a:b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und Script" pitchFamily="34" charset="0"/>
              </a:rPr>
              <a:t>Желаю удачи!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E128D7D-E354-4307-B53D-0EED1D6E8A2B}"/>
              </a:ext>
            </a:extLst>
          </p:cNvPr>
          <p:cNvSpPr/>
          <p:nvPr/>
        </p:nvSpPr>
        <p:spPr>
          <a:xfrm>
            <a:off x="9469436" y="6385867"/>
            <a:ext cx="27670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0F2E2491.WAV">
            <a:hlinkClick r:id="" action="ppaction://media"/>
            <a:extLst>
              <a:ext uri="{FF2B5EF4-FFF2-40B4-BE49-F238E27FC236}">
                <a16:creationId xmlns:a16="http://schemas.microsoft.com/office/drawing/2014/main" id="{EE923E72-CF68-4D97-AE8F-7E081DBF7FD2}"/>
              </a:ext>
            </a:extLst>
          </p:cNvPr>
          <p:cNvPicPr>
            <a:picLocks noChangeAspect="1" noChangeArrowheads="1"/>
          </p:cNvPicPr>
          <p:nvPr>
            <a:wavAudioFile r:embed="rId1" name="0F2EB2DF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379413"/>
            <a:ext cx="11461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7E4B77DD-F017-4657-9893-2B3350A4B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677988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D5466D2D-5720-4FB4-8282-FE59B631C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75" y="260350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26F9147F-C39D-40AB-AD53-6FA949300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14700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65A4771E-9C96-4B14-B583-35EE2AEE2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15478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FA7642F0-2469-4CE8-AFEB-87730918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306388"/>
            <a:ext cx="12573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058B815D-8767-4649-887E-5EC9586D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63" y="160338"/>
            <a:ext cx="1255712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0802EB35-B1F0-4ECB-A0CD-75C8D2E7B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738" y="1458913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329CB08A-4975-41B4-BC2D-42AFE6EB9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1685925"/>
            <a:ext cx="1257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1596906878_Fall_Down_Sound-21654-Free-Loops.com">
            <a:hlinkClick r:id="" action="ppaction://media"/>
            <a:extLst>
              <a:ext uri="{FF2B5EF4-FFF2-40B4-BE49-F238E27FC236}">
                <a16:creationId xmlns:a16="http://schemas.microsoft.com/office/drawing/2014/main" id="{1EE82EBE-0C75-44B8-AA7A-FE20924E8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236538"/>
            <a:ext cx="12811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A064E5D4-174B-4844-A9BA-80822CB36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12700"/>
            <a:ext cx="1223645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6C782993-0AED-4772-905A-0F567FC37C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4110" name="Picture 20" descr="http://www.playcast.ru/uploads/2016/03/17/17870311.png">
            <a:extLst>
              <a:ext uri="{FF2B5EF4-FFF2-40B4-BE49-F238E27FC236}">
                <a16:creationId xmlns:a16="http://schemas.microsoft.com/office/drawing/2014/main" id="{BBDFBAE1-FA30-495F-8ADE-C96131426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911600"/>
            <a:ext cx="1331912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8B267AB9-6CAE-4F4A-9E4B-4832B304A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4968875"/>
            <a:ext cx="2767013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FA7F78BB-F348-4E8B-B1F3-9F58BDEB5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25" y="3559175"/>
            <a:ext cx="27686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C43E92F9-6B8D-4E27-A3A5-437021AAD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75" y="3640138"/>
            <a:ext cx="27686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2" descr="https://im0-tub-ru.yandex.net/i?id=05878f9d42737fea604af1626843cc7b-l&amp;n=13">
            <a:extLst>
              <a:ext uri="{FF2B5EF4-FFF2-40B4-BE49-F238E27FC236}">
                <a16:creationId xmlns:a16="http://schemas.microsoft.com/office/drawing/2014/main" id="{AE65112F-5A85-4B24-8C7F-8D6B15851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5089525"/>
            <a:ext cx="276701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04D68E60-3B5A-4F32-8412-2EE748BA5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15319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B571B908-98B1-40B1-BB0B-D58A67639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6843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6380EB39-4322-402E-95BD-EEAA45484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4557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86CBC736-E87F-4679-A08B-15B702E1E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5763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4" descr="https://cdn.pixabay.com/photo/2013/07/13/10/43/blue-157652_1280.png">
            <a:hlinkClick r:id="rId11" action="ppaction://hlinksldjump"/>
            <a:extLst>
              <a:ext uri="{FF2B5EF4-FFF2-40B4-BE49-F238E27FC236}">
                <a16:creationId xmlns:a16="http://schemas.microsoft.com/office/drawing/2014/main" id="{44F8B354-BE3C-4714-BC14-981872768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290513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31D07C72-2CC7-4FB8-A337-DE4E83B7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5509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C4DE9F23-090E-429C-8EEC-291F9B973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27013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4F95B891-EE4B-4365-9291-9D21927E5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261938"/>
            <a:ext cx="1217613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3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C4CE0EBE-BC4B-4D29-8CE9-F9287959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21590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4" name="TextBox 1">
            <a:extLst>
              <a:ext uri="{FF2B5EF4-FFF2-40B4-BE49-F238E27FC236}">
                <a16:creationId xmlns:a16="http://schemas.microsoft.com/office/drawing/2014/main" id="{C0CE68B3-4278-4F02-955D-3CB112936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9589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</a:t>
            </a:r>
          </a:p>
        </p:txBody>
      </p:sp>
      <p:sp>
        <p:nvSpPr>
          <p:cNvPr id="4125" name="TextBox 2">
            <a:extLst>
              <a:ext uri="{FF2B5EF4-FFF2-40B4-BE49-F238E27FC236}">
                <a16:creationId xmlns:a16="http://schemas.microsoft.com/office/drawing/2014/main" id="{3BD7F375-9032-465D-B80B-AF14FD1A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700" y="468313"/>
            <a:ext cx="688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2</a:t>
            </a:r>
          </a:p>
        </p:txBody>
      </p:sp>
      <p:sp>
        <p:nvSpPr>
          <p:cNvPr id="4126" name="TextBox 4">
            <a:extLst>
              <a:ext uri="{FF2B5EF4-FFF2-40B4-BE49-F238E27FC236}">
                <a16:creationId xmlns:a16="http://schemas.microsoft.com/office/drawing/2014/main" id="{A9090F69-904D-4E4E-B6D4-E8E6EE853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63" y="18256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3</a:t>
            </a:r>
          </a:p>
        </p:txBody>
      </p:sp>
      <p:sp>
        <p:nvSpPr>
          <p:cNvPr id="4127" name="TextBox 5">
            <a:extLst>
              <a:ext uri="{FF2B5EF4-FFF2-40B4-BE49-F238E27FC236}">
                <a16:creationId xmlns:a16="http://schemas.microsoft.com/office/drawing/2014/main" id="{C1804B0D-A7C1-4A29-A679-717436B6D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313" y="5937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4</a:t>
            </a:r>
          </a:p>
        </p:txBody>
      </p:sp>
      <p:sp>
        <p:nvSpPr>
          <p:cNvPr id="4128" name="TextBox 6">
            <a:extLst>
              <a:ext uri="{FF2B5EF4-FFF2-40B4-BE49-F238E27FC236}">
                <a16:creationId xmlns:a16="http://schemas.microsoft.com/office/drawing/2014/main" id="{199D917E-E67B-4551-A262-31FE0588A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18510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5</a:t>
            </a:r>
          </a:p>
        </p:txBody>
      </p:sp>
      <p:sp>
        <p:nvSpPr>
          <p:cNvPr id="4129" name="TextBox 7">
            <a:extLst>
              <a:ext uri="{FF2B5EF4-FFF2-40B4-BE49-F238E27FC236}">
                <a16:creationId xmlns:a16="http://schemas.microsoft.com/office/drawing/2014/main" id="{5B76DF4E-C65E-4087-9BB7-A33E30E99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4921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6</a:t>
            </a:r>
          </a:p>
        </p:txBody>
      </p:sp>
      <p:sp>
        <p:nvSpPr>
          <p:cNvPr id="4130" name="TextBox 53">
            <a:extLst>
              <a:ext uri="{FF2B5EF4-FFF2-40B4-BE49-F238E27FC236}">
                <a16:creationId xmlns:a16="http://schemas.microsoft.com/office/drawing/2014/main" id="{70417C5C-F316-4D18-8F2C-7CE47CB8D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8653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7</a:t>
            </a:r>
          </a:p>
        </p:txBody>
      </p:sp>
      <p:sp>
        <p:nvSpPr>
          <p:cNvPr id="4131" name="TextBox 54">
            <a:extLst>
              <a:ext uri="{FF2B5EF4-FFF2-40B4-BE49-F238E27FC236}">
                <a16:creationId xmlns:a16="http://schemas.microsoft.com/office/drawing/2014/main" id="{7BEF9A12-BB93-4008-8A3E-BAF546B5E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59213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8</a:t>
            </a:r>
          </a:p>
        </p:txBody>
      </p:sp>
      <p:sp>
        <p:nvSpPr>
          <p:cNvPr id="4132" name="TextBox 55">
            <a:extLst>
              <a:ext uri="{FF2B5EF4-FFF2-40B4-BE49-F238E27FC236}">
                <a16:creationId xmlns:a16="http://schemas.microsoft.com/office/drawing/2014/main" id="{32FDDB7E-BA67-4402-8476-C4AFC85C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25" y="17303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9</a:t>
            </a:r>
          </a:p>
        </p:txBody>
      </p:sp>
      <p:sp>
        <p:nvSpPr>
          <p:cNvPr id="4133" name="TextBox 56">
            <a:extLst>
              <a:ext uri="{FF2B5EF4-FFF2-40B4-BE49-F238E27FC236}">
                <a16:creationId xmlns:a16="http://schemas.microsoft.com/office/drawing/2014/main" id="{A296EA83-651F-47FD-B9B9-3A778E5E0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4700" y="536575"/>
            <a:ext cx="652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10</a:t>
            </a:r>
          </a:p>
        </p:txBody>
      </p:sp>
      <p:pic>
        <p:nvPicPr>
          <p:cNvPr id="4134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0E957F73-EEDB-463D-BC0A-2D7D114C9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3000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Picture 20" descr="http://www.playcast.ru/uploads/2016/03/17/17870311.png">
            <a:extLst>
              <a:ext uri="{FF2B5EF4-FFF2-40B4-BE49-F238E27FC236}">
                <a16:creationId xmlns:a16="http://schemas.microsoft.com/office/drawing/2014/main" id="{99E43BF3-8FBB-44B3-BD02-C0E41B3C8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4837113"/>
            <a:ext cx="133032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Picture 20" descr="http://www.playcast.ru/uploads/2016/03/17/17870311.png">
            <a:extLst>
              <a:ext uri="{FF2B5EF4-FFF2-40B4-BE49-F238E27FC236}">
                <a16:creationId xmlns:a16="http://schemas.microsoft.com/office/drawing/2014/main" id="{7EFD5279-87FD-4624-A9ED-BFA2454E5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975" y="4803775"/>
            <a:ext cx="1331913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05A456C-D7AC-43B4-B449-9324313FA737}"/>
              </a:ext>
            </a:extLst>
          </p:cNvPr>
          <p:cNvSpPr/>
          <p:nvPr/>
        </p:nvSpPr>
        <p:spPr>
          <a:xfrm>
            <a:off x="9469436" y="6385867"/>
            <a:ext cx="27670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E7311CBD-8126-4014-A163-E9F7EE36C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-25400"/>
            <a:ext cx="12306301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94B15B24-0181-4032-B26C-2A87BF5316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5124" name="Picture 10" descr="https://cdn.clipart.email/ca37ce66997782c461a2f7c4bd31dbe9_free-shark-images-clipart-download-free-clip-art-free-clip-art-_1280-710.png">
            <a:extLst>
              <a:ext uri="{FF2B5EF4-FFF2-40B4-BE49-F238E27FC236}">
                <a16:creationId xmlns:a16="http://schemas.microsoft.com/office/drawing/2014/main" id="{B46726A6-FFA1-4253-B9D3-0918EF381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2708275"/>
            <a:ext cx="7740650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https://cdn.pixabay.com/photo/2015/12/07/21/52/harbor-1081482_1280.png">
            <a:extLst>
              <a:ext uri="{FF2B5EF4-FFF2-40B4-BE49-F238E27FC236}">
                <a16:creationId xmlns:a16="http://schemas.microsoft.com/office/drawing/2014/main" id="{41604F57-C361-43BA-AC02-C0290172C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7875"/>
            <a:ext cx="3573463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https://yt3.ggpht.com/a/AATXAJz5gq8GzVsXJGOZ3P5bMv9HJXsnkJZ9VhTp613m3g=s900-c-k-c0xffffffff-no-rj-mo">
            <a:extLst>
              <a:ext uri="{FF2B5EF4-FFF2-40B4-BE49-F238E27FC236}">
                <a16:creationId xmlns:a16="http://schemas.microsoft.com/office/drawing/2014/main" id="{47FE606F-0A2D-4867-9871-188826A1E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698" y="4563306"/>
            <a:ext cx="3268663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2" descr="https://im0-tub-ru.yandex.net/i?id=8c0eb4028ddfd2f1058c733c1edff59b&amp;n=13">
            <a:extLst>
              <a:ext uri="{FF2B5EF4-FFF2-40B4-BE49-F238E27FC236}">
                <a16:creationId xmlns:a16="http://schemas.microsoft.com/office/drawing/2014/main" id="{80EE9AA0-3E48-404F-8AA6-96C22554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1728788"/>
            <a:ext cx="39147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53F70D0C-6084-47EE-BC5C-181F90D95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15319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4" descr="https://cdn.pixabay.com/photo/2013/07/13/10/43/blue-157652_1280.png">
            <a:hlinkClick r:id="rId9" action="ppaction://hlinksldjump"/>
            <a:extLst>
              <a:ext uri="{FF2B5EF4-FFF2-40B4-BE49-F238E27FC236}">
                <a16:creationId xmlns:a16="http://schemas.microsoft.com/office/drawing/2014/main" id="{359CF87E-25B7-4C98-ADBF-BBE202A9F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409575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141AC424-ED36-4424-B701-EFA76A499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6843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37D0EEB9-F16E-4C1B-A8B4-B675364A7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4557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B2034CD3-E238-4156-9912-33F139BE5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5763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A77C328D-F105-426E-B772-42BF7B74F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35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753B2714-BFFF-4BA7-91F2-E75CCC6AE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5509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1D3270AA-1440-422F-86DB-76FC17379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27013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E7B3E427-62D4-413D-9CC6-4833FA1D3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261938"/>
            <a:ext cx="1217613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DB7B4361-4E08-4DF3-8F5F-25860B79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21590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8" name="TextBox 90">
            <a:extLst>
              <a:ext uri="{FF2B5EF4-FFF2-40B4-BE49-F238E27FC236}">
                <a16:creationId xmlns:a16="http://schemas.microsoft.com/office/drawing/2014/main" id="{BA6CF529-9CFA-4371-BF0E-41A2B6162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9589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</a:t>
            </a:r>
          </a:p>
        </p:txBody>
      </p:sp>
      <p:sp>
        <p:nvSpPr>
          <p:cNvPr id="5139" name="TextBox 91">
            <a:extLst>
              <a:ext uri="{FF2B5EF4-FFF2-40B4-BE49-F238E27FC236}">
                <a16:creationId xmlns:a16="http://schemas.microsoft.com/office/drawing/2014/main" id="{316A9EE6-80AD-4436-94E4-7956091C0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674688"/>
            <a:ext cx="417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2</a:t>
            </a:r>
          </a:p>
        </p:txBody>
      </p:sp>
      <p:sp>
        <p:nvSpPr>
          <p:cNvPr id="5140" name="TextBox 92">
            <a:extLst>
              <a:ext uri="{FF2B5EF4-FFF2-40B4-BE49-F238E27FC236}">
                <a16:creationId xmlns:a16="http://schemas.microsoft.com/office/drawing/2014/main" id="{25BE359A-B5E9-4650-B77A-A3E04A789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63" y="18256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3</a:t>
            </a:r>
          </a:p>
        </p:txBody>
      </p:sp>
      <p:sp>
        <p:nvSpPr>
          <p:cNvPr id="5141" name="TextBox 93">
            <a:extLst>
              <a:ext uri="{FF2B5EF4-FFF2-40B4-BE49-F238E27FC236}">
                <a16:creationId xmlns:a16="http://schemas.microsoft.com/office/drawing/2014/main" id="{54FB5535-076F-44AF-BF37-4652FB203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636588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4</a:t>
            </a:r>
          </a:p>
        </p:txBody>
      </p:sp>
      <p:sp>
        <p:nvSpPr>
          <p:cNvPr id="5142" name="TextBox 94">
            <a:extLst>
              <a:ext uri="{FF2B5EF4-FFF2-40B4-BE49-F238E27FC236}">
                <a16:creationId xmlns:a16="http://schemas.microsoft.com/office/drawing/2014/main" id="{A80B7ABE-0794-46D8-A615-458A50727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18510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5</a:t>
            </a:r>
          </a:p>
        </p:txBody>
      </p:sp>
      <p:sp>
        <p:nvSpPr>
          <p:cNvPr id="5143" name="TextBox 95">
            <a:extLst>
              <a:ext uri="{FF2B5EF4-FFF2-40B4-BE49-F238E27FC236}">
                <a16:creationId xmlns:a16="http://schemas.microsoft.com/office/drawing/2014/main" id="{C0F9E0C7-042B-488B-9AC6-21EA966EF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4921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6</a:t>
            </a:r>
          </a:p>
        </p:txBody>
      </p:sp>
      <p:sp>
        <p:nvSpPr>
          <p:cNvPr id="5144" name="TextBox 96">
            <a:extLst>
              <a:ext uri="{FF2B5EF4-FFF2-40B4-BE49-F238E27FC236}">
                <a16:creationId xmlns:a16="http://schemas.microsoft.com/office/drawing/2014/main" id="{8B90805D-535B-4C57-AFFC-68DAF4A94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8653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7</a:t>
            </a:r>
          </a:p>
        </p:txBody>
      </p:sp>
      <p:sp>
        <p:nvSpPr>
          <p:cNvPr id="5145" name="TextBox 97">
            <a:extLst>
              <a:ext uri="{FF2B5EF4-FFF2-40B4-BE49-F238E27FC236}">
                <a16:creationId xmlns:a16="http://schemas.microsoft.com/office/drawing/2014/main" id="{DCE6769F-5419-4D84-B1D5-527C4E55C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59213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8</a:t>
            </a:r>
          </a:p>
        </p:txBody>
      </p:sp>
      <p:sp>
        <p:nvSpPr>
          <p:cNvPr id="5146" name="TextBox 98">
            <a:extLst>
              <a:ext uri="{FF2B5EF4-FFF2-40B4-BE49-F238E27FC236}">
                <a16:creationId xmlns:a16="http://schemas.microsoft.com/office/drawing/2014/main" id="{CA8E491E-1CDD-40D4-B64A-BDECCBFC8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25" y="17303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9</a:t>
            </a:r>
          </a:p>
        </p:txBody>
      </p:sp>
      <p:sp>
        <p:nvSpPr>
          <p:cNvPr id="5147" name="TextBox 99">
            <a:extLst>
              <a:ext uri="{FF2B5EF4-FFF2-40B4-BE49-F238E27FC236}">
                <a16:creationId xmlns:a16="http://schemas.microsoft.com/office/drawing/2014/main" id="{E7B0DAD3-0B84-48D7-8691-5B9EDAA76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4700" y="536575"/>
            <a:ext cx="652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10</a:t>
            </a:r>
          </a:p>
        </p:txBody>
      </p:sp>
    </p:spTree>
  </p:cSld>
  <p:clrMapOvr>
    <a:masterClrMapping/>
  </p:clrMapOvr>
  <p:transition spd="slow"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51D73154-F261-499D-B7E1-4AA25053D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-22225"/>
            <a:ext cx="122301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72E437AC-285D-472C-B84F-0927776B11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6148" name="Picture 26" descr="https://thumbs.dreamstime.com/z/%D1%83%D0%BF-%D0%BE%D1%82%D0%BD%D0%B5%D0%BD%D0%B8%D0%B5-%D1%81-%D0%B1%D0%B5-%D1%8B%D0%BC-%D0%BF%D1%80%D0%B8%D0%B2%D0%B5%D1%82%D1%81%D1%82%D0%B2%D0%B8%D0%B5%D0%BC-%D0%BA%D0%BE%D0%B6%D0%B8-70687859.jpg">
            <a:extLst>
              <a:ext uri="{FF2B5EF4-FFF2-40B4-BE49-F238E27FC236}">
                <a16:creationId xmlns:a16="http://schemas.microsoft.com/office/drawing/2014/main" id="{F0D14545-9D80-4E89-8ABB-7EA72B392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059238"/>
            <a:ext cx="2819400" cy="27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F5115F39-3F7D-4442-98BD-E1F29E761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400" y="5695950"/>
            <a:ext cx="15240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A7E2D694-CE14-4499-98F2-F52441B65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4117975"/>
            <a:ext cx="15240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EB34EC5C-F768-40AA-9E98-874AD1BEE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463" y="4706938"/>
            <a:ext cx="1524000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8D58CFA4-51A9-4DAD-8B55-DE4803174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300" y="3908425"/>
            <a:ext cx="1525588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314B2DF0-2E8D-4880-AD22-D8007121A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0" y="5457825"/>
            <a:ext cx="15240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197DF55E-1EE8-4CEE-B616-074A0A556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5441950"/>
            <a:ext cx="15255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A821F8D8-10F5-43EE-9803-2F9CFEABD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4783138"/>
            <a:ext cx="15240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52" descr="https://clipart-best.com/img/dolphin/dolphin-clip-art-17.png">
            <a:extLst>
              <a:ext uri="{FF2B5EF4-FFF2-40B4-BE49-F238E27FC236}">
                <a16:creationId xmlns:a16="http://schemas.microsoft.com/office/drawing/2014/main" id="{6F52B857-FD1D-40A7-8097-5705195D6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66913"/>
            <a:ext cx="622617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23C04967-2779-4666-867C-D0E450C8E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15319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695126EF-0206-4FCF-809E-BFDA72FB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409575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432E79EB-37F2-4668-B016-967B5095B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6843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0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407AD343-FEFB-400C-B56E-ED12E07D2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4557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3E5E0EF5-C354-4E2F-8759-5E7BEB583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5763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FD208954-C436-40E4-947C-BABA9641A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35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09AB57DA-4B26-4D65-9B0E-4C4B3B00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5509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4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BC018649-6FEB-4B3D-98E6-607E2D59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27013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5" name="Picture 4" descr="https://cdn.pixabay.com/photo/2013/07/13/10/43/blue-157652_1280.png">
            <a:hlinkClick r:id="rId8" action="ppaction://hlinksldjump"/>
            <a:extLst>
              <a:ext uri="{FF2B5EF4-FFF2-40B4-BE49-F238E27FC236}">
                <a16:creationId xmlns:a16="http://schemas.microsoft.com/office/drawing/2014/main" id="{47D63FFF-8CD8-46EC-840F-D82CE7057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261938"/>
            <a:ext cx="1217613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6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D793931D-6799-4477-BA13-534725C80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21590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7" name="TextBox 68">
            <a:extLst>
              <a:ext uri="{FF2B5EF4-FFF2-40B4-BE49-F238E27FC236}">
                <a16:creationId xmlns:a16="http://schemas.microsoft.com/office/drawing/2014/main" id="{33113116-2FFB-454F-85C5-A4684F90C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9589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</a:t>
            </a:r>
          </a:p>
        </p:txBody>
      </p:sp>
      <p:sp>
        <p:nvSpPr>
          <p:cNvPr id="6168" name="TextBox 69">
            <a:extLst>
              <a:ext uri="{FF2B5EF4-FFF2-40B4-BE49-F238E27FC236}">
                <a16:creationId xmlns:a16="http://schemas.microsoft.com/office/drawing/2014/main" id="{D7074BC8-4D72-4008-9122-40051084F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674688"/>
            <a:ext cx="417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2</a:t>
            </a:r>
          </a:p>
        </p:txBody>
      </p:sp>
      <p:sp>
        <p:nvSpPr>
          <p:cNvPr id="6169" name="TextBox 70">
            <a:extLst>
              <a:ext uri="{FF2B5EF4-FFF2-40B4-BE49-F238E27FC236}">
                <a16:creationId xmlns:a16="http://schemas.microsoft.com/office/drawing/2014/main" id="{4AE9FD75-9442-41FD-A1A5-9543E0FED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63" y="18256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3</a:t>
            </a:r>
          </a:p>
        </p:txBody>
      </p:sp>
      <p:sp>
        <p:nvSpPr>
          <p:cNvPr id="6170" name="TextBox 71">
            <a:extLst>
              <a:ext uri="{FF2B5EF4-FFF2-40B4-BE49-F238E27FC236}">
                <a16:creationId xmlns:a16="http://schemas.microsoft.com/office/drawing/2014/main" id="{374841A4-CAEC-487F-9BA1-A1DFB1B6B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636588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4</a:t>
            </a:r>
          </a:p>
        </p:txBody>
      </p:sp>
      <p:sp>
        <p:nvSpPr>
          <p:cNvPr id="6171" name="TextBox 72">
            <a:extLst>
              <a:ext uri="{FF2B5EF4-FFF2-40B4-BE49-F238E27FC236}">
                <a16:creationId xmlns:a16="http://schemas.microsoft.com/office/drawing/2014/main" id="{DC9BAFF0-11F7-4DEB-ADC1-55B7322DD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18510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5</a:t>
            </a:r>
          </a:p>
        </p:txBody>
      </p:sp>
      <p:sp>
        <p:nvSpPr>
          <p:cNvPr id="6172" name="TextBox 73">
            <a:extLst>
              <a:ext uri="{FF2B5EF4-FFF2-40B4-BE49-F238E27FC236}">
                <a16:creationId xmlns:a16="http://schemas.microsoft.com/office/drawing/2014/main" id="{80A8884C-1E9F-49E4-9083-1B82C3B9E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4921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6</a:t>
            </a:r>
          </a:p>
        </p:txBody>
      </p:sp>
      <p:sp>
        <p:nvSpPr>
          <p:cNvPr id="6173" name="TextBox 74">
            <a:extLst>
              <a:ext uri="{FF2B5EF4-FFF2-40B4-BE49-F238E27FC236}">
                <a16:creationId xmlns:a16="http://schemas.microsoft.com/office/drawing/2014/main" id="{7784D23A-3D82-48F2-B383-1D424FE20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8653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7</a:t>
            </a:r>
          </a:p>
        </p:txBody>
      </p:sp>
      <p:sp>
        <p:nvSpPr>
          <p:cNvPr id="6174" name="TextBox 75">
            <a:extLst>
              <a:ext uri="{FF2B5EF4-FFF2-40B4-BE49-F238E27FC236}">
                <a16:creationId xmlns:a16="http://schemas.microsoft.com/office/drawing/2014/main" id="{732FC7D8-AA11-4542-8640-5BCC35D47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59213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8</a:t>
            </a:r>
          </a:p>
        </p:txBody>
      </p:sp>
      <p:sp>
        <p:nvSpPr>
          <p:cNvPr id="6175" name="TextBox 76">
            <a:extLst>
              <a:ext uri="{FF2B5EF4-FFF2-40B4-BE49-F238E27FC236}">
                <a16:creationId xmlns:a16="http://schemas.microsoft.com/office/drawing/2014/main" id="{9EFAE47E-D877-4973-9437-AADE1A3BB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25" y="17303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9</a:t>
            </a:r>
          </a:p>
        </p:txBody>
      </p:sp>
      <p:sp>
        <p:nvSpPr>
          <p:cNvPr id="6176" name="TextBox 77">
            <a:extLst>
              <a:ext uri="{FF2B5EF4-FFF2-40B4-BE49-F238E27FC236}">
                <a16:creationId xmlns:a16="http://schemas.microsoft.com/office/drawing/2014/main" id="{FCA86DD9-05D2-48C5-9C83-74B2944B6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4700" y="536575"/>
            <a:ext cx="652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10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288D10F-77CF-44BF-968F-BDA39690A6F0}"/>
              </a:ext>
            </a:extLst>
          </p:cNvPr>
          <p:cNvSpPr/>
          <p:nvPr/>
        </p:nvSpPr>
        <p:spPr>
          <a:xfrm>
            <a:off x="9613558" y="6442373"/>
            <a:ext cx="264228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91F5915A-A3DC-44DD-A965-F10C0CD28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-11113"/>
            <a:ext cx="12234863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E10E36E0-7EE5-4478-ACDF-AD098721ED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7172" name="Picture 2" descr="http://i044.radikal.ru/1109/04/8398cc5fed89.png">
            <a:extLst>
              <a:ext uri="{FF2B5EF4-FFF2-40B4-BE49-F238E27FC236}">
                <a16:creationId xmlns:a16="http://schemas.microsoft.com/office/drawing/2014/main" id="{1FFA6E82-5C95-4FA4-9AEC-FB9F51EEC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6021388"/>
            <a:ext cx="26098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http://i044.radikal.ru/1109/04/8398cc5fed89.png">
            <a:extLst>
              <a:ext uri="{FF2B5EF4-FFF2-40B4-BE49-F238E27FC236}">
                <a16:creationId xmlns:a16="http://schemas.microsoft.com/office/drawing/2014/main" id="{CA52245C-A6AD-4646-8BC9-E9FD38178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6021388"/>
            <a:ext cx="26098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 descr="http://i044.radikal.ru/1109/04/8398cc5fed89.png">
            <a:extLst>
              <a:ext uri="{FF2B5EF4-FFF2-40B4-BE49-F238E27FC236}">
                <a16:creationId xmlns:a16="http://schemas.microsoft.com/office/drawing/2014/main" id="{65822F15-7EE0-47C2-93DF-F20D62827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759325"/>
            <a:ext cx="26098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2" descr="http://i044.radikal.ru/1109/04/8398cc5fed89.png">
            <a:extLst>
              <a:ext uri="{FF2B5EF4-FFF2-40B4-BE49-F238E27FC236}">
                <a16:creationId xmlns:a16="http://schemas.microsoft.com/office/drawing/2014/main" id="{5A79DDCC-ADC8-49CB-A4D9-893D5BE07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4933950"/>
            <a:ext cx="26098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2" descr="http://i044.radikal.ru/1109/04/8398cc5fed89.png">
            <a:extLst>
              <a:ext uri="{FF2B5EF4-FFF2-40B4-BE49-F238E27FC236}">
                <a16:creationId xmlns:a16="http://schemas.microsoft.com/office/drawing/2014/main" id="{7DDCE7B9-A17A-4782-AD90-079ECECCD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38" y="5780088"/>
            <a:ext cx="26098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6" descr="http://static.trendme.net/pictures/items/fish_Ilustracije-tatoo-full-2111-306980.png">
            <a:extLst>
              <a:ext uri="{FF2B5EF4-FFF2-40B4-BE49-F238E27FC236}">
                <a16:creationId xmlns:a16="http://schemas.microsoft.com/office/drawing/2014/main" id="{9107D6B6-697F-4337-928D-D4FE0A2E0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725" y="2963863"/>
            <a:ext cx="17208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6" descr="http://static.trendme.net/pictures/items/fish_Ilustracije-tatoo-full-2111-306980.png">
            <a:extLst>
              <a:ext uri="{FF2B5EF4-FFF2-40B4-BE49-F238E27FC236}">
                <a16:creationId xmlns:a16="http://schemas.microsoft.com/office/drawing/2014/main" id="{A83D2D5A-E617-4AB8-8A87-2ADCEC907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2963863"/>
            <a:ext cx="17208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6" descr="http://static.trendme.net/pictures/items/fish_Ilustracije-tatoo-full-2111-306980.png">
            <a:extLst>
              <a:ext uri="{FF2B5EF4-FFF2-40B4-BE49-F238E27FC236}">
                <a16:creationId xmlns:a16="http://schemas.microsoft.com/office/drawing/2014/main" id="{B3C2960D-AD08-4E3A-9B42-7A96EFC6F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513" y="3948113"/>
            <a:ext cx="1720850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4" descr="https://cdn.pixabay.com/photo/2013/07/13/10/43/blue-157652_1280.png">
            <a:hlinkClick r:id="rId5" action="ppaction://hlinksldjump"/>
            <a:extLst>
              <a:ext uri="{FF2B5EF4-FFF2-40B4-BE49-F238E27FC236}">
                <a16:creationId xmlns:a16="http://schemas.microsoft.com/office/drawing/2014/main" id="{485CCBF9-92D1-4E2B-919D-2133CFA5E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15319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E52B6887-1A51-4CCB-9D0A-C71F513C4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409575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2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52027E18-75BE-401C-94A7-6E293FCE8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6843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92C4A988-679E-4C3F-B729-E6E658243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4557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D8501410-6313-4724-807D-4B74DD477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5763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00496EB2-615A-4C81-9AD3-C794A4DAE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35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F416E65D-118A-4635-BD86-DF29C55DD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5509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0242E8CD-E592-4871-9523-615A2B14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27013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8789D6F4-3D8A-4FFB-8A07-AC83F563E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261938"/>
            <a:ext cx="1217613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F15D345E-D950-4B9D-95BE-F83D957C1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21590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TextBox 66">
            <a:extLst>
              <a:ext uri="{FF2B5EF4-FFF2-40B4-BE49-F238E27FC236}">
                <a16:creationId xmlns:a16="http://schemas.microsoft.com/office/drawing/2014/main" id="{641B696D-C3E6-4BD2-9603-A7D424A4E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9589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</a:t>
            </a:r>
          </a:p>
        </p:txBody>
      </p:sp>
      <p:sp>
        <p:nvSpPr>
          <p:cNvPr id="7191" name="TextBox 67">
            <a:extLst>
              <a:ext uri="{FF2B5EF4-FFF2-40B4-BE49-F238E27FC236}">
                <a16:creationId xmlns:a16="http://schemas.microsoft.com/office/drawing/2014/main" id="{4762FE9F-5201-44CC-BC3E-2EA9605B8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674688"/>
            <a:ext cx="417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2</a:t>
            </a:r>
          </a:p>
        </p:txBody>
      </p:sp>
      <p:sp>
        <p:nvSpPr>
          <p:cNvPr id="7192" name="TextBox 68">
            <a:extLst>
              <a:ext uri="{FF2B5EF4-FFF2-40B4-BE49-F238E27FC236}">
                <a16:creationId xmlns:a16="http://schemas.microsoft.com/office/drawing/2014/main" id="{0DF50B07-C104-460C-B929-A0D9BA807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63" y="18256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3</a:t>
            </a:r>
          </a:p>
        </p:txBody>
      </p:sp>
      <p:sp>
        <p:nvSpPr>
          <p:cNvPr id="7193" name="TextBox 69">
            <a:extLst>
              <a:ext uri="{FF2B5EF4-FFF2-40B4-BE49-F238E27FC236}">
                <a16:creationId xmlns:a16="http://schemas.microsoft.com/office/drawing/2014/main" id="{07A646CE-6ABA-4102-9E56-157105C62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636588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4</a:t>
            </a:r>
          </a:p>
        </p:txBody>
      </p:sp>
      <p:sp>
        <p:nvSpPr>
          <p:cNvPr id="7194" name="TextBox 70">
            <a:extLst>
              <a:ext uri="{FF2B5EF4-FFF2-40B4-BE49-F238E27FC236}">
                <a16:creationId xmlns:a16="http://schemas.microsoft.com/office/drawing/2014/main" id="{1A1BD31C-8E2D-416D-94D3-DC674EDBB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18510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5</a:t>
            </a:r>
          </a:p>
        </p:txBody>
      </p:sp>
      <p:sp>
        <p:nvSpPr>
          <p:cNvPr id="7195" name="TextBox 71">
            <a:extLst>
              <a:ext uri="{FF2B5EF4-FFF2-40B4-BE49-F238E27FC236}">
                <a16:creationId xmlns:a16="http://schemas.microsoft.com/office/drawing/2014/main" id="{ACB6563E-3056-40A8-80B0-8A5BC784F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4921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6</a:t>
            </a:r>
          </a:p>
        </p:txBody>
      </p:sp>
      <p:sp>
        <p:nvSpPr>
          <p:cNvPr id="7196" name="TextBox 72">
            <a:extLst>
              <a:ext uri="{FF2B5EF4-FFF2-40B4-BE49-F238E27FC236}">
                <a16:creationId xmlns:a16="http://schemas.microsoft.com/office/drawing/2014/main" id="{95AF6FCE-1C86-4FF5-848B-30AA3E06A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8653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7</a:t>
            </a:r>
          </a:p>
        </p:txBody>
      </p:sp>
      <p:sp>
        <p:nvSpPr>
          <p:cNvPr id="7197" name="TextBox 73">
            <a:extLst>
              <a:ext uri="{FF2B5EF4-FFF2-40B4-BE49-F238E27FC236}">
                <a16:creationId xmlns:a16="http://schemas.microsoft.com/office/drawing/2014/main" id="{8174E44C-71BB-4420-8D07-905F5886C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59213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8</a:t>
            </a:r>
          </a:p>
        </p:txBody>
      </p:sp>
      <p:sp>
        <p:nvSpPr>
          <p:cNvPr id="7198" name="TextBox 74">
            <a:extLst>
              <a:ext uri="{FF2B5EF4-FFF2-40B4-BE49-F238E27FC236}">
                <a16:creationId xmlns:a16="http://schemas.microsoft.com/office/drawing/2014/main" id="{CAEDC6C2-89FB-48D5-80DF-6986AD20B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25" y="17303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9</a:t>
            </a:r>
          </a:p>
        </p:txBody>
      </p:sp>
      <p:sp>
        <p:nvSpPr>
          <p:cNvPr id="7199" name="TextBox 75">
            <a:extLst>
              <a:ext uri="{FF2B5EF4-FFF2-40B4-BE49-F238E27FC236}">
                <a16:creationId xmlns:a16="http://schemas.microsoft.com/office/drawing/2014/main" id="{C101A786-FADE-44A7-870E-D4212ADC5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4700" y="536575"/>
            <a:ext cx="652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10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AAC5AB5-F5BB-4F6F-833D-AF7332C84106}"/>
              </a:ext>
            </a:extLst>
          </p:cNvPr>
          <p:cNvSpPr/>
          <p:nvPr/>
        </p:nvSpPr>
        <p:spPr>
          <a:xfrm>
            <a:off x="9469436" y="6385867"/>
            <a:ext cx="27670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D4B0BE1C-0335-414B-91D6-3B0BD822E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-23813"/>
            <a:ext cx="12212638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AutoShape 6" descr="https://im0-tub-ru.yandex.net/i?id=5f7b2daa11a1b58ec1de1bddc46686bb&amp;n=13">
            <a:extLst>
              <a:ext uri="{FF2B5EF4-FFF2-40B4-BE49-F238E27FC236}">
                <a16:creationId xmlns:a16="http://schemas.microsoft.com/office/drawing/2014/main" id="{943A4FF3-A7D5-4CA5-8A01-CE1EA26744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0775" y="3252788"/>
            <a:ext cx="304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8196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37571372-A8E2-4D41-B92F-6DC69D7F6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3" y="15319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https://cdn.pixabay.com/photo/2013/07/13/10/43/blue-157652_1280.png">
            <a:hlinkClick r:id="rId4" action="ppaction://hlinksldjump"/>
            <a:extLst>
              <a:ext uri="{FF2B5EF4-FFF2-40B4-BE49-F238E27FC236}">
                <a16:creationId xmlns:a16="http://schemas.microsoft.com/office/drawing/2014/main" id="{5EB34EF1-A89C-4BE4-A2AA-F7294B15C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3" y="409575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7256B421-C09F-444F-9F11-F3F6EECBD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6843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34DA78FF-93E2-480B-9085-50FF9C7A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455738"/>
            <a:ext cx="121920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8E0A711B-1F4E-4EF5-96E6-5641DB1B6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15763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48882325-7B48-4FFE-84F4-692AB1732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36353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88422489-1A7C-4F14-95EF-7BB0C6F04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1550988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91D282CD-3BED-45A7-BFCF-B8D7754D0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227013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8E6DF952-A400-4255-8A89-F8BD0F257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350" y="261938"/>
            <a:ext cx="1217613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4" descr="https://cdn.pixabay.com/photo/2013/07/13/10/43/blue-157652_1280.png">
            <a:extLst>
              <a:ext uri="{FF2B5EF4-FFF2-40B4-BE49-F238E27FC236}">
                <a16:creationId xmlns:a16="http://schemas.microsoft.com/office/drawing/2014/main" id="{FD09CF50-0051-4041-8635-D34F4C03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215900"/>
            <a:ext cx="12192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TextBox 66">
            <a:extLst>
              <a:ext uri="{FF2B5EF4-FFF2-40B4-BE49-F238E27FC236}">
                <a16:creationId xmlns:a16="http://schemas.microsoft.com/office/drawing/2014/main" id="{617EA0D0-3560-493C-9664-06A2A0258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19589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</a:t>
            </a:r>
          </a:p>
        </p:txBody>
      </p:sp>
      <p:sp>
        <p:nvSpPr>
          <p:cNvPr id="8207" name="TextBox 67">
            <a:extLst>
              <a:ext uri="{FF2B5EF4-FFF2-40B4-BE49-F238E27FC236}">
                <a16:creationId xmlns:a16="http://schemas.microsoft.com/office/drawing/2014/main" id="{B7D125C6-A8C8-4915-81C9-C67AF543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674688"/>
            <a:ext cx="417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2</a:t>
            </a:r>
          </a:p>
        </p:txBody>
      </p:sp>
      <p:sp>
        <p:nvSpPr>
          <p:cNvPr id="8208" name="TextBox 68">
            <a:extLst>
              <a:ext uri="{FF2B5EF4-FFF2-40B4-BE49-F238E27FC236}">
                <a16:creationId xmlns:a16="http://schemas.microsoft.com/office/drawing/2014/main" id="{902FA231-D107-4A1B-A5F3-547048837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663" y="18256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3</a:t>
            </a:r>
          </a:p>
        </p:txBody>
      </p:sp>
      <p:sp>
        <p:nvSpPr>
          <p:cNvPr id="8209" name="TextBox 69">
            <a:extLst>
              <a:ext uri="{FF2B5EF4-FFF2-40B4-BE49-F238E27FC236}">
                <a16:creationId xmlns:a16="http://schemas.microsoft.com/office/drawing/2014/main" id="{6FD803D2-7DCD-490C-8815-564649510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8" y="636588"/>
            <a:ext cx="4191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4</a:t>
            </a:r>
          </a:p>
        </p:txBody>
      </p:sp>
      <p:sp>
        <p:nvSpPr>
          <p:cNvPr id="8210" name="TextBox 70">
            <a:extLst>
              <a:ext uri="{FF2B5EF4-FFF2-40B4-BE49-F238E27FC236}">
                <a16:creationId xmlns:a16="http://schemas.microsoft.com/office/drawing/2014/main" id="{CAEA7103-DE1D-489B-BA2A-9918B5812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18510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5</a:t>
            </a:r>
          </a:p>
        </p:txBody>
      </p:sp>
      <p:sp>
        <p:nvSpPr>
          <p:cNvPr id="8211" name="TextBox 71">
            <a:extLst>
              <a:ext uri="{FF2B5EF4-FFF2-40B4-BE49-F238E27FC236}">
                <a16:creationId xmlns:a16="http://schemas.microsoft.com/office/drawing/2014/main" id="{15A68E6D-48B2-4C3C-922A-43DED00AB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49212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6</a:t>
            </a:r>
          </a:p>
        </p:txBody>
      </p:sp>
      <p:sp>
        <p:nvSpPr>
          <p:cNvPr id="8212" name="TextBox 72">
            <a:extLst>
              <a:ext uri="{FF2B5EF4-FFF2-40B4-BE49-F238E27FC236}">
                <a16:creationId xmlns:a16="http://schemas.microsoft.com/office/drawing/2014/main" id="{A0DF1CC0-603A-4FE7-A689-75AEA948D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865313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7</a:t>
            </a:r>
          </a:p>
        </p:txBody>
      </p:sp>
      <p:sp>
        <p:nvSpPr>
          <p:cNvPr id="8213" name="TextBox 73">
            <a:extLst>
              <a:ext uri="{FF2B5EF4-FFF2-40B4-BE49-F238E27FC236}">
                <a16:creationId xmlns:a16="http://schemas.microsoft.com/office/drawing/2014/main" id="{1615C97F-8233-4950-B195-1B783D145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8" y="592138"/>
            <a:ext cx="419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8</a:t>
            </a:r>
          </a:p>
        </p:txBody>
      </p:sp>
      <p:sp>
        <p:nvSpPr>
          <p:cNvPr id="8214" name="TextBox 74">
            <a:extLst>
              <a:ext uri="{FF2B5EF4-FFF2-40B4-BE49-F238E27FC236}">
                <a16:creationId xmlns:a16="http://schemas.microsoft.com/office/drawing/2014/main" id="{8842154F-ACB5-40CE-B46F-BFAF42575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25" y="1730375"/>
            <a:ext cx="419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9</a:t>
            </a:r>
          </a:p>
        </p:txBody>
      </p:sp>
      <p:sp>
        <p:nvSpPr>
          <p:cNvPr id="8215" name="TextBox 75">
            <a:extLst>
              <a:ext uri="{FF2B5EF4-FFF2-40B4-BE49-F238E27FC236}">
                <a16:creationId xmlns:a16="http://schemas.microsoft.com/office/drawing/2014/main" id="{61524928-11BF-43AF-884E-8BFA2EB19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4700" y="536575"/>
            <a:ext cx="652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/>
              <a:t>10</a:t>
            </a:r>
          </a:p>
        </p:txBody>
      </p:sp>
      <p:pic>
        <p:nvPicPr>
          <p:cNvPr id="8216" name="Picture 2" descr="https://mrandmrscrabseafood.com/wp-content/uploads/2020/01/Crab_RED_01.png">
            <a:extLst>
              <a:ext uri="{FF2B5EF4-FFF2-40B4-BE49-F238E27FC236}">
                <a16:creationId xmlns:a16="http://schemas.microsoft.com/office/drawing/2014/main" id="{3C805862-3A5E-4A84-95DC-12EA92D52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810125"/>
            <a:ext cx="21812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7" name="Picture 2" descr="https://mrandmrscrabseafood.com/wp-content/uploads/2020/01/Crab_RED_01.png">
            <a:extLst>
              <a:ext uri="{FF2B5EF4-FFF2-40B4-BE49-F238E27FC236}">
                <a16:creationId xmlns:a16="http://schemas.microsoft.com/office/drawing/2014/main" id="{DDE0E803-F877-4016-BF18-C28CB3AEB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3044825"/>
            <a:ext cx="2179638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8" name="Picture 2" descr="https://mrandmrscrabseafood.com/wp-content/uploads/2020/01/Crab_RED_01.png">
            <a:extLst>
              <a:ext uri="{FF2B5EF4-FFF2-40B4-BE49-F238E27FC236}">
                <a16:creationId xmlns:a16="http://schemas.microsoft.com/office/drawing/2014/main" id="{FB91A678-5616-408F-B61F-88D74B14D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925" y="4535488"/>
            <a:ext cx="21812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9" name="Picture 2" descr="https://mrandmrscrabseafood.com/wp-content/uploads/2020/01/Crab_RED_01.png">
            <a:extLst>
              <a:ext uri="{FF2B5EF4-FFF2-40B4-BE49-F238E27FC236}">
                <a16:creationId xmlns:a16="http://schemas.microsoft.com/office/drawing/2014/main" id="{F15A41F7-6742-4AEE-AAE6-A79A4EBB3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5000625"/>
            <a:ext cx="21812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0" name="Picture 8" descr="https://banner2.cleanpng.com/20181209/ivs/kisspng-jellyfish-portable-network-graphics-image-desktop-5c0db7b549deb5.5167473715444028693026.jpg">
            <a:extLst>
              <a:ext uri="{FF2B5EF4-FFF2-40B4-BE49-F238E27FC236}">
                <a16:creationId xmlns:a16="http://schemas.microsoft.com/office/drawing/2014/main" id="{C48E5B0D-C82A-43BE-8CBF-B6EF28DB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2857500"/>
            <a:ext cx="2017712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1" name="Picture 8" descr="https://banner2.cleanpng.com/20181209/ivs/kisspng-jellyfish-portable-network-graphics-image-desktop-5c0db7b549deb5.5167473715444028693026.jpg">
            <a:extLst>
              <a:ext uri="{FF2B5EF4-FFF2-40B4-BE49-F238E27FC236}">
                <a16:creationId xmlns:a16="http://schemas.microsoft.com/office/drawing/2014/main" id="{BD09F975-797A-4150-838D-E370E1D72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2879725"/>
            <a:ext cx="2017712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2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C90E537E-BD55-4368-B912-42100173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788" y="3046413"/>
            <a:ext cx="1524000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40" descr="https://media.istockphoto.com/photos/gammarus-balcanicus-a-small-crustacean-isolated-on-white-picture-id177504459?k=6&amp;m=177504459&amp;s=612x612&amp;w=0&amp;h=roxeBZ0XlKFTf1omRfqQhuuiWuY1TittjZOgieXVT9E=">
            <a:extLst>
              <a:ext uri="{FF2B5EF4-FFF2-40B4-BE49-F238E27FC236}">
                <a16:creationId xmlns:a16="http://schemas.microsoft.com/office/drawing/2014/main" id="{075FF517-BAC6-4A7D-8F8C-77F4807E4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3" y="5278438"/>
            <a:ext cx="1524000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509B69A-6EDE-4CA6-985F-C7378E046A83}"/>
              </a:ext>
            </a:extLst>
          </p:cNvPr>
          <p:cNvSpPr/>
          <p:nvPr/>
        </p:nvSpPr>
        <p:spPr>
          <a:xfrm>
            <a:off x="9709150" y="6448425"/>
            <a:ext cx="25273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img.crazys.info/files/i/2009.3.30/1238383355_077.jpg">
            <a:extLst>
              <a:ext uri="{FF2B5EF4-FFF2-40B4-BE49-F238E27FC236}">
                <a16:creationId xmlns:a16="http://schemas.microsoft.com/office/drawing/2014/main" id="{B57E1E83-C92B-4185-A573-034363DF1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44450"/>
            <a:ext cx="122301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http://dskv21.my1.ru/knopochki/5510309907a8.png">
            <a:extLst>
              <a:ext uri="{FF2B5EF4-FFF2-40B4-BE49-F238E27FC236}">
                <a16:creationId xmlns:a16="http://schemas.microsoft.com/office/drawing/2014/main" id="{2564185B-D277-44E6-9DA6-2854D25DC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22225"/>
            <a:ext cx="7673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6C4AF6-7C11-4991-B4A4-0B3855918C51}"/>
              </a:ext>
            </a:extLst>
          </p:cNvPr>
          <p:cNvSpPr/>
          <p:nvPr/>
        </p:nvSpPr>
        <p:spPr>
          <a:xfrm>
            <a:off x="9469436" y="6385867"/>
            <a:ext cx="27670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Петрова С.А.</a:t>
            </a:r>
          </a:p>
        </p:txBody>
      </p:sp>
    </p:spTree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128</Words>
  <Application>Microsoft Office PowerPoint</Application>
  <PresentationFormat>Широкоэкранный</PresentationFormat>
  <Paragraphs>61</Paragraphs>
  <Slides>8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Round Script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 Plesovskikh</dc:creator>
  <cp:lastModifiedBy>Сергей</cp:lastModifiedBy>
  <cp:revision>27</cp:revision>
  <dcterms:created xsi:type="dcterms:W3CDTF">2020-12-15T10:59:38Z</dcterms:created>
  <dcterms:modified xsi:type="dcterms:W3CDTF">2026-01-19T12:54:51Z</dcterms:modified>
</cp:coreProperties>
</file>