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6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honoteka.org/uploads/posts/2021-05/thumbs/1620160421_6-phonoteka_org-p-fon-parovozik-8.jpg" TargetMode="External"/><Relationship Id="rId2" Type="http://schemas.openxmlformats.org/officeDocument/2006/relationships/hyperlink" Target="https://www.spb.kp.ru/best/spb/pravila-bezopasnosti-dlya-detej-ozd-test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hyperlink" Target="https://mzd.rzd.ru/ru/3931/page/103290?id=4470" TargetMode="External"/><Relationship Id="rId4" Type="http://schemas.openxmlformats.org/officeDocument/2006/relationships/hyperlink" Target="https://phonoteka.org/uploads/posts/2021-05/thumbs/1620160404_21-phonoteka_org-p-fon-parovozik-25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27.goroo-orsha.by/files/01465/obj/140/15873/ico/DeluKfKX0AAkTQ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" b="100000" l="15764" r="826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153" y="0"/>
            <a:ext cx="3983835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02026" y="1340768"/>
            <a:ext cx="4752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2">
                    <a:lumMod val="50000"/>
                  </a:schemeClr>
                </a:solidFill>
              </a:rPr>
              <a:t>Безопасность на железной дороге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10620" y="353606"/>
            <a:ext cx="32063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Тест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507963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anose="03010101010201010101" pitchFamily="66" charset="0"/>
              </a:rPr>
              <a:t>Петрова С.А.</a:t>
            </a:r>
          </a:p>
        </p:txBody>
      </p:sp>
    </p:spTree>
    <p:extLst>
      <p:ext uri="{BB962C8B-B14F-4D97-AF65-F5344CB8AC3E}">
        <p14:creationId xmlns:p14="http://schemas.microsoft.com/office/powerpoint/2010/main" val="2836669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>
            <a:hlinkClick r:id="" action="ppaction://hlinkshowjump?jump=nextslide">
              <a:snd r:embed="rId3" name="drumroll.wav"/>
            </a:hlinkClick>
          </p:cNvPr>
          <p:cNvSpPr/>
          <p:nvPr/>
        </p:nvSpPr>
        <p:spPr>
          <a:xfrm>
            <a:off x="995898" y="293093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Будешь искать специальный пешеходный переход со светофором.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685201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Пока ты доехал, уже стемнело. Да еще и дождь пошел. Бабушка ждет тебя на другой стороне железной дороги. Надо поспешить, чтобы она не волновалась! Ты: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95898" y="200568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Набрасываешь на голову капюшон и идешь прямо через пути.</a:t>
            </a:r>
          </a:p>
        </p:txBody>
      </p:sp>
      <p:sp>
        <p:nvSpPr>
          <p:cNvPr id="6" name="Прямоугольник с двумя скругленными противолежащими углами 5">
            <a:hlinkClick r:id="" action="ppaction://noaction" highlightClick="1">
              <a:snd r:embed="rId4" name="bomb.wav"/>
            </a:hlinkClick>
          </p:cNvPr>
          <p:cNvSpPr/>
          <p:nvPr/>
        </p:nvSpPr>
        <p:spPr>
          <a:xfrm>
            <a:off x="995898" y="485170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Перебегаешь рельсы перед идущим поездом: надо быстрее добраться  к бабушке.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95898" y="389132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Подлезаешь через закрытый шлагбаум. Да, уже все звенит и сигналит, идет поезд, но ты успеешь.</a:t>
            </a:r>
          </a:p>
        </p:txBody>
      </p:sp>
    </p:spTree>
    <p:extLst>
      <p:ext uri="{BB962C8B-B14F-4D97-AF65-F5344CB8AC3E}">
        <p14:creationId xmlns:p14="http://schemas.microsoft.com/office/powerpoint/2010/main" val="286268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052736"/>
            <a:ext cx="61926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Поздравляем, ты идеальный путешественник! Родители могут смело отпускать тебя даже в самые дальние </a:t>
            </a:r>
          </a:p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поездки - ты не попадешь в беду.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Управляющая кнопка: домой 2">
            <a:hlinkClick r:id="" action="ppaction://hlinkshowjump?jump=endshow" highlightClick="1"/>
          </p:cNvPr>
          <p:cNvSpPr/>
          <p:nvPr/>
        </p:nvSpPr>
        <p:spPr>
          <a:xfrm>
            <a:off x="8100392" y="404664"/>
            <a:ext cx="648072" cy="936104"/>
          </a:xfrm>
          <a:prstGeom prst="actionButtonHom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83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132856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2"/>
              </a:rPr>
              <a:t>https://ds27.goroo-orsha.by/files/01465/obj/140/15873/ico/DeluKfKX0AAkTQr.jpg</a:t>
            </a:r>
            <a:endParaRPr lang="ru-RU" dirty="0">
              <a:hlinkClick r:id="rId2"/>
            </a:endParaRPr>
          </a:p>
          <a:p>
            <a:pPr algn="ctr"/>
            <a:r>
              <a:rPr lang="ru-RU" dirty="0">
                <a:hlinkClick r:id="rId2"/>
              </a:rPr>
              <a:t>https://www.spb.kp.ru/best/spb/pravila-bezopasnosti-dlya-detej-ozd-test/</a:t>
            </a:r>
            <a:endParaRPr lang="ru-RU" dirty="0"/>
          </a:p>
          <a:p>
            <a:pPr algn="ctr"/>
            <a:r>
              <a:rPr lang="ru-RU" dirty="0">
                <a:hlinkClick r:id="rId3"/>
              </a:rPr>
              <a:t>https://phonoteka.org/uploads/posts/2021-05/thumbs/1620160421_6-phonoteka_org-p-fon-parovozik-8.jpg</a:t>
            </a:r>
            <a:endParaRPr lang="ru-RU" dirty="0"/>
          </a:p>
          <a:p>
            <a:pPr algn="ctr"/>
            <a:r>
              <a:rPr lang="en-US" dirty="0">
                <a:hlinkClick r:id="rId4"/>
              </a:rPr>
              <a:t>https://phonoteka.org/uploads/posts/2021-05/thumbs/1620160404_21-phonoteka_org-p-fon-parovozik-25.jpg</a:t>
            </a:r>
            <a:endParaRPr lang="ru-RU" dirty="0"/>
          </a:p>
          <a:p>
            <a:pPr algn="ctr"/>
            <a:r>
              <a:rPr lang="en-US" dirty="0">
                <a:hlinkClick r:id="rId5"/>
              </a:rPr>
              <a:t>https://mzd.rzd.ru/ru/3931/page/103290?id=4470</a:t>
            </a:r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3" name="Управляющая кнопка: возврат 2">
            <a:hlinkClick r:id="rId6" action="ppaction://hlinksldjump" highlightClick="1"/>
          </p:cNvPr>
          <p:cNvSpPr/>
          <p:nvPr/>
        </p:nvSpPr>
        <p:spPr>
          <a:xfrm>
            <a:off x="8244408" y="404664"/>
            <a:ext cx="576064" cy="864096"/>
          </a:xfrm>
          <a:prstGeom prst="actionButtonRetur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771800" y="853261"/>
            <a:ext cx="31755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accent2">
                    <a:lumMod val="50000"/>
                  </a:schemeClr>
                </a:solidFill>
              </a:rPr>
              <a:t>Источники </a:t>
            </a:r>
          </a:p>
        </p:txBody>
      </p:sp>
    </p:spTree>
    <p:extLst>
      <p:ext uri="{BB962C8B-B14F-4D97-AF65-F5344CB8AC3E}">
        <p14:creationId xmlns:p14="http://schemas.microsoft.com/office/powerpoint/2010/main" val="334464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908720"/>
            <a:ext cx="70567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Вот и каникулы. Родители решили отправить тебя к бабушке. </a:t>
            </a:r>
          </a:p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Сумеешь ли ты справиться со всеми ситуациями, которые могут возникнуть во время путешествия на поезде? </a:t>
            </a:r>
          </a:p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Давай проверим!  </a:t>
            </a:r>
            <a:endParaRPr lang="ru-RU" sz="3600" dirty="0"/>
          </a:p>
        </p:txBody>
      </p:sp>
      <p:sp>
        <p:nvSpPr>
          <p:cNvPr id="2" name="Управляющая кнопка: сведения 1">
            <a:hlinkClick r:id="" action="ppaction://hlinkshowjump?jump=lastslide" highlightClick="1"/>
          </p:cNvPr>
          <p:cNvSpPr/>
          <p:nvPr/>
        </p:nvSpPr>
        <p:spPr>
          <a:xfrm>
            <a:off x="8244408" y="332656"/>
            <a:ext cx="610368" cy="864096"/>
          </a:xfrm>
          <a:prstGeom prst="actionButtonInformati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80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Итак, ты на вокзале. До прибытия поезда еще двадцать минут. Чем займешься, пока его ждешь?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95898" y="200568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Достану из багажа мячик и пойду пинать его на платформе.</a:t>
            </a:r>
          </a:p>
        </p:txBody>
      </p:sp>
      <p:sp>
        <p:nvSpPr>
          <p:cNvPr id="6" name="Прямоугольник с двумя скругленными противолежащими углами 5">
            <a:hlinkClick r:id="" action="ppaction://noaction" highlightClick="1">
              <a:snd r:embed="rId3" name="bomb.wav"/>
            </a:hlinkClick>
          </p:cNvPr>
          <p:cNvSpPr/>
          <p:nvPr/>
        </p:nvSpPr>
        <p:spPr>
          <a:xfrm>
            <a:off x="995898" y="293093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Пойду рассматривать стоящие поезда. Главное – подойти поближе.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95898" y="389132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Быстро подружусь с другими ребятами. Устроим догонялки или прятки.</a:t>
            </a:r>
          </a:p>
        </p:txBody>
      </p:sp>
      <p:sp>
        <p:nvSpPr>
          <p:cNvPr id="8" name="Прямоугольник с двумя скругленными противолежащими углами 7">
            <a:hlinkClick r:id="" action="ppaction://hlinkshowjump?jump=nextslide">
              <a:snd r:embed="rId4" name="drumroll.wav"/>
            </a:hlinkClick>
          </p:cNvPr>
          <p:cNvSpPr/>
          <p:nvPr/>
        </p:nvSpPr>
        <p:spPr>
          <a:xfrm>
            <a:off x="995898" y="4869160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Пойду в зал ожидания и устроюсь там с книгой, телефоном или планшетом.</a:t>
            </a:r>
          </a:p>
        </p:txBody>
      </p:sp>
    </p:spTree>
    <p:extLst>
      <p:ext uri="{BB962C8B-B14F-4D97-AF65-F5344CB8AC3E}">
        <p14:creationId xmlns:p14="http://schemas.microsoft.com/office/powerpoint/2010/main" val="11360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>
            <a:hlinkClick r:id="" action="ppaction://hlinkshowjump?jump=nextslide">
              <a:snd r:embed="rId3" name="drumroll.wav"/>
            </a:hlinkClick>
          </p:cNvPr>
          <p:cNvSpPr/>
          <p:nvPr/>
        </p:nvSpPr>
        <p:spPr>
          <a:xfrm>
            <a:off x="998666" y="390692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Отойду чуть подальше, чтобы меня не зацепил ни сам поезд, ни воздушная волна.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816582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Поезд приближается! Но это еще не твой, а проходящий мимо. Что будешь делать?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95898" y="200568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Буду стоять, где и стоял.</a:t>
            </a:r>
          </a:p>
        </p:txBody>
      </p:sp>
      <p:sp>
        <p:nvSpPr>
          <p:cNvPr id="6" name="Прямоугольник с двумя скругленными противолежащими углами 5">
            <a:hlinkClick r:id="" action="ppaction://noaction" highlightClick="1">
              <a:snd r:embed="rId4" name="bomb.wav"/>
            </a:hlinkClick>
          </p:cNvPr>
          <p:cNvSpPr/>
          <p:nvPr/>
        </p:nvSpPr>
        <p:spPr>
          <a:xfrm>
            <a:off x="995898" y="293093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Подойду поближе к краю платформы, чтобы помахать пассажирам.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95898" y="4862002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На всякий случай буду пробираться свозь толпу поближе к вагонам. А вдруг это все-таки мой?</a:t>
            </a:r>
          </a:p>
        </p:txBody>
      </p:sp>
    </p:spTree>
    <p:extLst>
      <p:ext uri="{BB962C8B-B14F-4D97-AF65-F5344CB8AC3E}">
        <p14:creationId xmlns:p14="http://schemas.microsoft.com/office/powerpoint/2010/main" val="24243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>
            <a:hlinkClick r:id="" action="ppaction://hlinkshowjump?jump=nextslide">
              <a:snd r:embed="rId3" name="drumroll.wav"/>
            </a:hlinkClick>
          </p:cNvPr>
          <p:cNvSpPr/>
          <p:nvPr/>
        </p:nvSpPr>
        <p:spPr>
          <a:xfrm>
            <a:off x="995898" y="200568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Найти специально уложенный настил, пешеходный переход или тоннель.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811271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Ура, объявили твой поезд! Он прибывает на самый дальний путь. Как туда добраться?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95898" y="485170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Побежать напрямик через все пути, все равно до поезда еще метров триста.</a:t>
            </a:r>
          </a:p>
        </p:txBody>
      </p:sp>
      <p:sp>
        <p:nvSpPr>
          <p:cNvPr id="6" name="Прямоугольник с двумя скругленными противолежащими углами 5">
            <a:hlinkClick r:id="" action="ppaction://noaction" highlightClick="1">
              <a:snd r:embed="rId4" name="bomb.wav"/>
            </a:hlinkClick>
          </p:cNvPr>
          <p:cNvSpPr/>
          <p:nvPr/>
        </p:nvSpPr>
        <p:spPr>
          <a:xfrm>
            <a:off x="995898" y="293093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Пролезть под вагонами, стоящими на первых путях: они уже стоят – значит, безопасны.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95898" y="389132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Ждать, пока кто-нибудь из работников железной дороги подаст сигнал, что можно переходить.</a:t>
            </a:r>
          </a:p>
        </p:txBody>
      </p:sp>
    </p:spTree>
    <p:extLst>
      <p:ext uri="{BB962C8B-B14F-4D97-AF65-F5344CB8AC3E}">
        <p14:creationId xmlns:p14="http://schemas.microsoft.com/office/powerpoint/2010/main" val="366831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>
            <a:hlinkClick r:id="" action="ppaction://hlinkshowjump?jump=nextslide">
              <a:snd r:embed="rId3" name="drumroll.wav"/>
            </a:hlinkClick>
          </p:cNvPr>
          <p:cNvSpPr/>
          <p:nvPr/>
        </p:nvSpPr>
        <p:spPr>
          <a:xfrm>
            <a:off x="995898" y="293093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Отправиться в кассу и обменять билет на следующий поезд.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620688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Ой, ты долго искал переход и теперь опаздываешь! Поезд уже трогается! Что делать?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95898" y="200568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Поймать такси, чтобы догнать поезд на следующей станции</a:t>
            </a:r>
          </a:p>
        </p:txBody>
      </p:sp>
      <p:sp>
        <p:nvSpPr>
          <p:cNvPr id="6" name="Прямоугольник с двумя скругленными противолежащими углами 5">
            <a:hlinkClick r:id="" action="ppaction://noaction" highlightClick="1">
              <a:snd r:embed="rId4" name="bomb.wav"/>
            </a:hlinkClick>
          </p:cNvPr>
          <p:cNvSpPr/>
          <p:nvPr/>
        </p:nvSpPr>
        <p:spPr>
          <a:xfrm>
            <a:off x="995898" y="485170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Попытаться запрыгнуть в поезд на ходу, ведь он еще не успел набрать скорость.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95898" y="389132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Зацепиться за последний вагон, проехать так до ближайшей остановки, а потом войти в поезд.</a:t>
            </a:r>
          </a:p>
        </p:txBody>
      </p:sp>
    </p:spTree>
    <p:extLst>
      <p:ext uri="{BB962C8B-B14F-4D97-AF65-F5344CB8AC3E}">
        <p14:creationId xmlns:p14="http://schemas.microsoft.com/office/powerpoint/2010/main" val="32977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>
            <a:hlinkClick r:id="" action="ppaction://hlinkshowjump?jump=nextslide">
              <a:snd r:embed="rId3" name="drumroll.wav"/>
            </a:hlinkClick>
          </p:cNvPr>
          <p:cNvSpPr/>
          <p:nvPr/>
        </p:nvSpPr>
        <p:spPr>
          <a:xfrm>
            <a:off x="995898" y="2930938"/>
            <a:ext cx="5752632" cy="662268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Услышав, в каком порядке располагаются вагоны, спокойно пройти вдоль платформы в ту сторону, где должен остановиться твой.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73861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Уф, вот и следующий попутный поезд. Теперь-то точно обойдется без приключений, ведь ты уже стоишь на платформе. Кстати, как правильно садиться в поезд?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91673" y="2005683"/>
            <a:ext cx="5764865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Встать поближе к краю платформы, чтобы первым заскочить в вагон.</a:t>
            </a:r>
          </a:p>
        </p:txBody>
      </p:sp>
      <p:sp>
        <p:nvSpPr>
          <p:cNvPr id="6" name="Прямоугольник с двумя скругленными противолежащими углами 5">
            <a:hlinkClick r:id="" action="ppaction://noaction" highlightClick="1">
              <a:snd r:embed="rId4" name="bomb.wav"/>
            </a:hlinkClick>
          </p:cNvPr>
          <p:cNvSpPr/>
          <p:nvPr/>
        </p:nvSpPr>
        <p:spPr>
          <a:xfrm>
            <a:off x="995898" y="485170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Толкаться на входе в вагон и мешать заходить другим. А вдруг без тебя уедут?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95898" y="389132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Заходить в любой вагон, а потом перейти в свой.</a:t>
            </a:r>
          </a:p>
        </p:txBody>
      </p:sp>
    </p:spTree>
    <p:extLst>
      <p:ext uri="{BB962C8B-B14F-4D97-AF65-F5344CB8AC3E}">
        <p14:creationId xmlns:p14="http://schemas.microsoft.com/office/powerpoint/2010/main" val="248826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>
            <a:hlinkClick r:id="" action="ppaction://hlinkshowjump?jump=nextslide">
              <a:snd r:embed="rId3" name="drumroll.wav"/>
            </a:hlinkClick>
          </p:cNvPr>
          <p:cNvSpPr/>
          <p:nvPr/>
        </p:nvSpPr>
        <p:spPr>
          <a:xfrm>
            <a:off x="998666" y="390692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Спокойно занимаешь свое место, смотришь в окно, читаешь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10335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В поезде ты: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95898" y="200568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Достаешь мячик и идешь с ним играть в тамбур.</a:t>
            </a:r>
          </a:p>
        </p:txBody>
      </p:sp>
      <p:sp>
        <p:nvSpPr>
          <p:cNvPr id="6" name="Прямоугольник с двумя скругленными противолежащими углами 5">
            <a:hlinkClick r:id="" action="ppaction://noaction" highlightClick="1">
              <a:snd r:embed="rId4" name="bomb.wav"/>
            </a:hlinkClick>
          </p:cNvPr>
          <p:cNvSpPr/>
          <p:nvPr/>
        </p:nvSpPr>
        <p:spPr>
          <a:xfrm>
            <a:off x="995898" y="293093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Открываешь окна и высовываешься из них: ветер в лицо – это так классно!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95898" y="4862002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Бегаешь из вагона в вагон. Ну и что, что много людей: весело же!</a:t>
            </a:r>
          </a:p>
        </p:txBody>
      </p:sp>
    </p:spTree>
    <p:extLst>
      <p:ext uri="{BB962C8B-B14F-4D97-AF65-F5344CB8AC3E}">
        <p14:creationId xmlns:p14="http://schemas.microsoft.com/office/powerpoint/2010/main" val="326319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75829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PT Sans"/>
              </a:rPr>
              <a:t>Кажется, приехали. Следующая остановка твоя. Что дальше?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995898" y="200568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Тебе так не терпится увидеть бабушку, что ты выпрыгиваешь на ходу.</a:t>
            </a:r>
          </a:p>
        </p:txBody>
      </p:sp>
      <p:sp>
        <p:nvSpPr>
          <p:cNvPr id="6" name="Прямоугольник с двумя скругленными противолежащими углами 5">
            <a:hlinkClick r:id="" action="ppaction://noaction" highlightClick="1">
              <a:snd r:embed="rId3" name="bomb.wav"/>
            </a:hlinkClick>
          </p:cNvPr>
          <p:cNvSpPr/>
          <p:nvPr/>
        </p:nvSpPr>
        <p:spPr>
          <a:xfrm>
            <a:off x="995898" y="2930938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Продолжишь спокойно доигрывать в любимую игру на смартфоне, сидя в вагоне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995898" y="3891323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Пока все толпятся у одной двери, ты пытаешься выбраться через противоположную без лишних очередей.</a:t>
            </a:r>
          </a:p>
        </p:txBody>
      </p:sp>
      <p:sp>
        <p:nvSpPr>
          <p:cNvPr id="8" name="Прямоугольник с двумя скругленными противолежащими углами 7">
            <a:hlinkClick r:id="" action="ppaction://hlinkshowjump?jump=nextslide">
              <a:snd r:embed="rId4" name="drumroll.wav"/>
            </a:hlinkClick>
          </p:cNvPr>
          <p:cNvSpPr/>
          <p:nvPr/>
        </p:nvSpPr>
        <p:spPr>
          <a:xfrm>
            <a:off x="995898" y="4869160"/>
            <a:ext cx="5760640" cy="72008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Заранее готовишься к выходу и спокойно ждешь, когда состав полностью остановится и ты сможешь выйти.</a:t>
            </a:r>
          </a:p>
        </p:txBody>
      </p:sp>
    </p:spTree>
    <p:extLst>
      <p:ext uri="{BB962C8B-B14F-4D97-AF65-F5344CB8AC3E}">
        <p14:creationId xmlns:p14="http://schemas.microsoft.com/office/powerpoint/2010/main" val="419414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729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Monotype Corsiva</vt:lpstr>
      <vt:lpstr>PT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Танюша</dc:creator>
  <cp:lastModifiedBy>Сергей</cp:lastModifiedBy>
  <cp:revision>19</cp:revision>
  <dcterms:created xsi:type="dcterms:W3CDTF">2023-03-11T12:00:08Z</dcterms:created>
  <dcterms:modified xsi:type="dcterms:W3CDTF">2025-10-18T15:45:53Z</dcterms:modified>
</cp:coreProperties>
</file>