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7" r:id="rId11"/>
    <p:sldId id="268" r:id="rId12"/>
    <p:sldId id="271" r:id="rId13"/>
    <p:sldId id="272" r:id="rId14"/>
    <p:sldId id="273" r:id="rId15"/>
    <p:sldId id="274" r:id="rId16"/>
    <p:sldId id="275" r:id="rId17"/>
  </p:sldIdLst>
  <p:sldSz cx="12192000" cy="6858000"/>
  <p:notesSz cx="6858000" cy="9144000"/>
  <p:custDataLst>
    <p:tags r:id="rId1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135EB-A87F-445C-8F45-6A070E21BA82}" type="datetimeFigureOut">
              <a:rPr lang="ru-RU" smtClean="0"/>
              <a:pPr/>
              <a:t>18.10.2025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577F41-E331-4245-85F8-8CB53CD9C4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119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9519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8823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6652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1357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4680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7857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5918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301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4943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070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5947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0721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4853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4617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753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991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pPr/>
              <a:t>18.10.2025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376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pPr/>
              <a:t>18.10.2025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72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pPr/>
              <a:t>18.10.2025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577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pPr/>
              <a:t>18.10.2025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988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pPr/>
              <a:t>18.10.2025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256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pPr/>
              <a:t>18.10.2025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547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pPr/>
              <a:t>18.10.2025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540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pPr/>
              <a:t>18.10.2025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34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pPr/>
              <a:t>18.10.2025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23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pPr/>
              <a:t>18.10.2025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31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pPr/>
              <a:t>18.10.2025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693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9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9AF2A-1DFE-4284-9BA0-38E327E9BDA1}" type="datetimeFigureOut">
              <a:rPr lang="ru-RU" smtClean="0"/>
              <a:pPr/>
              <a:t>18.10.2025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30596-D860-4216-9686-8EEA3AAC6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56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18" Type="http://schemas.openxmlformats.org/officeDocument/2006/relationships/image" Target="../media/image2.jpeg"/><Relationship Id="rId3" Type="http://schemas.openxmlformats.org/officeDocument/2006/relationships/slide" Target="slide2.xml"/><Relationship Id="rId7" Type="http://schemas.openxmlformats.org/officeDocument/2006/relationships/slide" Target="slide6.xml"/><Relationship Id="rId12" Type="http://schemas.openxmlformats.org/officeDocument/2006/relationships/slide" Target="slide11.xml"/><Relationship Id="rId17" Type="http://schemas.openxmlformats.org/officeDocument/2006/relationships/slide" Target="slide16.xml"/><Relationship Id="rId2" Type="http://schemas.openxmlformats.org/officeDocument/2006/relationships/notesSlide" Target="../notesSlides/notesSlide1.xml"/><Relationship Id="rId16" Type="http://schemas.openxmlformats.org/officeDocument/2006/relationships/slide" Target="slide1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5" Type="http://schemas.openxmlformats.org/officeDocument/2006/relationships/slide" Target="slide4.xml"/><Relationship Id="rId15" Type="http://schemas.openxmlformats.org/officeDocument/2006/relationships/slide" Target="slide14.xml"/><Relationship Id="rId10" Type="http://schemas.openxmlformats.org/officeDocument/2006/relationships/slide" Target="slide9.xml"/><Relationship Id="rId4" Type="http://schemas.openxmlformats.org/officeDocument/2006/relationships/slide" Target="slide3.xml"/><Relationship Id="rId9" Type="http://schemas.openxmlformats.org/officeDocument/2006/relationships/slide" Target="slide8.xml"/><Relationship Id="rId14" Type="http://schemas.openxmlformats.org/officeDocument/2006/relationships/slide" Target="slide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4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2.jpeg"/><Relationship Id="rId7" Type="http://schemas.openxmlformats.org/officeDocument/2006/relationships/image" Target="../media/image5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2.jpeg"/><Relationship Id="rId7" Type="http://schemas.openxmlformats.org/officeDocument/2006/relationships/image" Target="../media/image57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2.jpeg"/><Relationship Id="rId7" Type="http://schemas.openxmlformats.org/officeDocument/2006/relationships/image" Target="../media/image6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image" Target="../media/image2.jpeg"/><Relationship Id="rId7" Type="http://schemas.openxmlformats.org/officeDocument/2006/relationships/image" Target="../media/image6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2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2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.jpe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2.jpe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186164" y="3410739"/>
            <a:ext cx="551029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i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 pitchFamily="34" charset="0"/>
              </a:rPr>
              <a:t>Космическое путешествие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09600" y="467102"/>
            <a:ext cx="375557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Звёзды и планеты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09600" y="1414157"/>
            <a:ext cx="375557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Космонавты и ракеты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09600" y="2391271"/>
            <a:ext cx="375557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Знатоки космоса</a:t>
            </a:r>
          </a:p>
        </p:txBody>
      </p:sp>
      <p:sp>
        <p:nvSpPr>
          <p:cNvPr id="12" name="Скругленный прямоугольник 11">
            <a:hlinkClick r:id="rId3" action="ppaction://hlinksldjump"/>
          </p:cNvPr>
          <p:cNvSpPr/>
          <p:nvPr/>
        </p:nvSpPr>
        <p:spPr>
          <a:xfrm>
            <a:off x="4746171" y="46710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1</a:t>
            </a:r>
          </a:p>
        </p:txBody>
      </p:sp>
      <p:sp>
        <p:nvSpPr>
          <p:cNvPr id="13" name="Скругленный прямоугольник 12">
            <a:hlinkClick r:id="rId4" action="ppaction://hlinksldjump"/>
          </p:cNvPr>
          <p:cNvSpPr/>
          <p:nvPr/>
        </p:nvSpPr>
        <p:spPr>
          <a:xfrm>
            <a:off x="5794922" y="46710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2</a:t>
            </a:r>
          </a:p>
        </p:txBody>
      </p:sp>
      <p:sp>
        <p:nvSpPr>
          <p:cNvPr id="14" name="Скругленный прямоугольник 13">
            <a:hlinkClick r:id="rId5" action="ppaction://hlinksldjump"/>
          </p:cNvPr>
          <p:cNvSpPr/>
          <p:nvPr/>
        </p:nvSpPr>
        <p:spPr>
          <a:xfrm>
            <a:off x="6843673" y="46710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3</a:t>
            </a:r>
          </a:p>
        </p:txBody>
      </p:sp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7892424" y="46710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4</a:t>
            </a:r>
          </a:p>
        </p:txBody>
      </p:sp>
      <p:sp>
        <p:nvSpPr>
          <p:cNvPr id="16" name="Скругленный прямоугольник 15">
            <a:hlinkClick r:id="rId7" action="ppaction://hlinksldjump"/>
          </p:cNvPr>
          <p:cNvSpPr/>
          <p:nvPr/>
        </p:nvSpPr>
        <p:spPr>
          <a:xfrm>
            <a:off x="8941175" y="46710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5</a:t>
            </a:r>
          </a:p>
        </p:txBody>
      </p:sp>
      <p:sp>
        <p:nvSpPr>
          <p:cNvPr id="20" name="Скругленный прямоугольник 19">
            <a:hlinkClick r:id="rId8" action="ppaction://hlinksldjump"/>
          </p:cNvPr>
          <p:cNvSpPr/>
          <p:nvPr/>
        </p:nvSpPr>
        <p:spPr>
          <a:xfrm>
            <a:off x="4746171" y="144941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1</a:t>
            </a:r>
          </a:p>
        </p:txBody>
      </p:sp>
      <p:sp>
        <p:nvSpPr>
          <p:cNvPr id="21" name="Скругленный прямоугольник 20">
            <a:hlinkClick r:id="rId9" action="ppaction://hlinksldjump"/>
          </p:cNvPr>
          <p:cNvSpPr/>
          <p:nvPr/>
        </p:nvSpPr>
        <p:spPr>
          <a:xfrm>
            <a:off x="5794922" y="144941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2</a:t>
            </a:r>
          </a:p>
        </p:txBody>
      </p:sp>
      <p:sp>
        <p:nvSpPr>
          <p:cNvPr id="22" name="Скругленный прямоугольник 21">
            <a:hlinkClick r:id="rId10" action="ppaction://hlinksldjump"/>
          </p:cNvPr>
          <p:cNvSpPr/>
          <p:nvPr/>
        </p:nvSpPr>
        <p:spPr>
          <a:xfrm>
            <a:off x="6843673" y="144941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3</a:t>
            </a:r>
          </a:p>
        </p:txBody>
      </p:sp>
      <p:sp>
        <p:nvSpPr>
          <p:cNvPr id="23" name="Скругленный прямоугольник 22">
            <a:hlinkClick r:id="rId11" action="ppaction://hlinksldjump"/>
          </p:cNvPr>
          <p:cNvSpPr/>
          <p:nvPr/>
        </p:nvSpPr>
        <p:spPr>
          <a:xfrm>
            <a:off x="7892424" y="144941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4</a:t>
            </a:r>
          </a:p>
        </p:txBody>
      </p:sp>
      <p:sp>
        <p:nvSpPr>
          <p:cNvPr id="24" name="Скругленный прямоугольник 23">
            <a:hlinkClick r:id="rId12" action="ppaction://hlinksldjump"/>
          </p:cNvPr>
          <p:cNvSpPr/>
          <p:nvPr/>
        </p:nvSpPr>
        <p:spPr>
          <a:xfrm>
            <a:off x="8941175" y="144941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5</a:t>
            </a:r>
          </a:p>
        </p:txBody>
      </p:sp>
      <p:sp>
        <p:nvSpPr>
          <p:cNvPr id="27" name="Скругленный прямоугольник 26">
            <a:hlinkClick r:id="rId13" action="ppaction://hlinksldjump"/>
          </p:cNvPr>
          <p:cNvSpPr/>
          <p:nvPr/>
        </p:nvSpPr>
        <p:spPr>
          <a:xfrm>
            <a:off x="4746171" y="242652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1</a:t>
            </a:r>
          </a:p>
        </p:txBody>
      </p:sp>
      <p:sp>
        <p:nvSpPr>
          <p:cNvPr id="28" name="Скругленный прямоугольник 27">
            <a:hlinkClick r:id="rId14" action="ppaction://hlinksldjump"/>
          </p:cNvPr>
          <p:cNvSpPr/>
          <p:nvPr/>
        </p:nvSpPr>
        <p:spPr>
          <a:xfrm>
            <a:off x="5794922" y="242652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2</a:t>
            </a:r>
          </a:p>
        </p:txBody>
      </p:sp>
      <p:sp>
        <p:nvSpPr>
          <p:cNvPr id="29" name="Скругленный прямоугольник 28">
            <a:hlinkClick r:id="rId15" action="ppaction://hlinksldjump"/>
          </p:cNvPr>
          <p:cNvSpPr/>
          <p:nvPr/>
        </p:nvSpPr>
        <p:spPr>
          <a:xfrm>
            <a:off x="6843673" y="242652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3</a:t>
            </a:r>
          </a:p>
        </p:txBody>
      </p:sp>
      <p:sp>
        <p:nvSpPr>
          <p:cNvPr id="30" name="Скругленный прямоугольник 29">
            <a:hlinkClick r:id="rId16" action="ppaction://hlinksldjump"/>
          </p:cNvPr>
          <p:cNvSpPr/>
          <p:nvPr/>
        </p:nvSpPr>
        <p:spPr>
          <a:xfrm>
            <a:off x="7892424" y="242652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4</a:t>
            </a:r>
          </a:p>
        </p:txBody>
      </p:sp>
      <p:sp>
        <p:nvSpPr>
          <p:cNvPr id="31" name="Скругленный прямоугольник 30">
            <a:hlinkClick r:id="rId17" action="ppaction://hlinksldjump"/>
          </p:cNvPr>
          <p:cNvSpPr/>
          <p:nvPr/>
        </p:nvSpPr>
        <p:spPr>
          <a:xfrm>
            <a:off x="8941175" y="242652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5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980442" y="5281670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Звезда</a:t>
            </a:r>
          </a:p>
        </p:txBody>
      </p:sp>
      <p:sp>
        <p:nvSpPr>
          <p:cNvPr id="49" name="Овал 48"/>
          <p:cNvSpPr>
            <a:spLocks/>
          </p:cNvSpPr>
          <p:nvPr/>
        </p:nvSpPr>
        <p:spPr>
          <a:xfrm>
            <a:off x="1440159" y="6043035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>
            <a:spLocks/>
          </p:cNvSpPr>
          <p:nvPr/>
        </p:nvSpPr>
        <p:spPr>
          <a:xfrm>
            <a:off x="1440159" y="6043032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</a:t>
            </a:r>
            <a:endParaRPr lang="ru-RU" sz="2400" b="1" dirty="0"/>
          </a:p>
        </p:txBody>
      </p:sp>
      <p:sp>
        <p:nvSpPr>
          <p:cNvPr id="52" name="Овал 51"/>
          <p:cNvSpPr>
            <a:spLocks/>
          </p:cNvSpPr>
          <p:nvPr/>
        </p:nvSpPr>
        <p:spPr>
          <a:xfrm>
            <a:off x="1440159" y="604302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53" name="Овал 52"/>
          <p:cNvSpPr>
            <a:spLocks/>
          </p:cNvSpPr>
          <p:nvPr/>
        </p:nvSpPr>
        <p:spPr>
          <a:xfrm>
            <a:off x="1440159" y="604302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54" name="Овал 53"/>
          <p:cNvSpPr>
            <a:spLocks/>
          </p:cNvSpPr>
          <p:nvPr/>
        </p:nvSpPr>
        <p:spPr>
          <a:xfrm>
            <a:off x="1440159" y="604302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55" name="Овал 54"/>
          <p:cNvSpPr>
            <a:spLocks/>
          </p:cNvSpPr>
          <p:nvPr/>
        </p:nvSpPr>
        <p:spPr>
          <a:xfrm>
            <a:off x="1440159" y="604302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</a:t>
            </a:r>
            <a:endParaRPr lang="ru-RU" sz="2400" b="1" dirty="0"/>
          </a:p>
        </p:txBody>
      </p:sp>
      <p:sp>
        <p:nvSpPr>
          <p:cNvPr id="56" name="Овал 55"/>
          <p:cNvSpPr/>
          <p:nvPr/>
        </p:nvSpPr>
        <p:spPr>
          <a:xfrm>
            <a:off x="1440159" y="6062685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6</a:t>
            </a:r>
            <a:endParaRPr lang="ru-RU" sz="2400" b="1" dirty="0"/>
          </a:p>
        </p:txBody>
      </p:sp>
      <p:sp>
        <p:nvSpPr>
          <p:cNvPr id="57" name="Овал 56"/>
          <p:cNvSpPr/>
          <p:nvPr/>
        </p:nvSpPr>
        <p:spPr>
          <a:xfrm>
            <a:off x="1440159" y="60681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58" name="Овал 57"/>
          <p:cNvSpPr/>
          <p:nvPr/>
        </p:nvSpPr>
        <p:spPr>
          <a:xfrm>
            <a:off x="1440159" y="6068112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8</a:t>
            </a:r>
            <a:endParaRPr lang="ru-RU" sz="2400" b="1" dirty="0"/>
          </a:p>
        </p:txBody>
      </p:sp>
      <p:sp>
        <p:nvSpPr>
          <p:cNvPr id="59" name="Овал 58"/>
          <p:cNvSpPr/>
          <p:nvPr/>
        </p:nvSpPr>
        <p:spPr>
          <a:xfrm>
            <a:off x="1440159" y="606589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9</a:t>
            </a:r>
            <a:endParaRPr lang="ru-RU" sz="2400" b="1" dirty="0"/>
          </a:p>
        </p:txBody>
      </p:sp>
      <p:sp>
        <p:nvSpPr>
          <p:cNvPr id="60" name="Овал 59"/>
          <p:cNvSpPr/>
          <p:nvPr/>
        </p:nvSpPr>
        <p:spPr>
          <a:xfrm>
            <a:off x="1440159" y="606746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10</a:t>
            </a:r>
            <a:endParaRPr lang="ru-RU" sz="2400" b="1" dirty="0"/>
          </a:p>
        </p:txBody>
      </p:sp>
      <p:sp>
        <p:nvSpPr>
          <p:cNvPr id="61" name="Овал 60"/>
          <p:cNvSpPr>
            <a:spLocks/>
          </p:cNvSpPr>
          <p:nvPr/>
        </p:nvSpPr>
        <p:spPr>
          <a:xfrm>
            <a:off x="1440159" y="6043027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11</a:t>
            </a:r>
            <a:endParaRPr lang="ru-RU" sz="2400" b="1" dirty="0"/>
          </a:p>
        </p:txBody>
      </p:sp>
      <p:sp>
        <p:nvSpPr>
          <p:cNvPr id="62" name="Овал 61"/>
          <p:cNvSpPr/>
          <p:nvPr/>
        </p:nvSpPr>
        <p:spPr>
          <a:xfrm>
            <a:off x="1440159" y="6072416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  <a:endParaRPr lang="ru-RU" sz="2400" b="1" dirty="0"/>
          </a:p>
        </p:txBody>
      </p:sp>
      <p:sp>
        <p:nvSpPr>
          <p:cNvPr id="63" name="Овал 62"/>
          <p:cNvSpPr/>
          <p:nvPr/>
        </p:nvSpPr>
        <p:spPr>
          <a:xfrm>
            <a:off x="1440159" y="607620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13</a:t>
            </a:r>
            <a:endParaRPr lang="ru-RU" sz="2400" b="1" dirty="0"/>
          </a:p>
        </p:txBody>
      </p:sp>
      <p:sp>
        <p:nvSpPr>
          <p:cNvPr id="64" name="Овал 63"/>
          <p:cNvSpPr>
            <a:spLocks/>
          </p:cNvSpPr>
          <p:nvPr/>
        </p:nvSpPr>
        <p:spPr>
          <a:xfrm>
            <a:off x="1440159" y="605152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14</a:t>
            </a:r>
            <a:endParaRPr lang="ru-RU" sz="2400" b="1" dirty="0"/>
          </a:p>
        </p:txBody>
      </p:sp>
      <p:sp>
        <p:nvSpPr>
          <p:cNvPr id="65" name="Овал 64"/>
          <p:cNvSpPr/>
          <p:nvPr/>
        </p:nvSpPr>
        <p:spPr>
          <a:xfrm>
            <a:off x="1440159" y="607620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15</a:t>
            </a:r>
            <a:endParaRPr lang="ru-RU" sz="2400" b="1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2918099" y="5301627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Лучик</a:t>
            </a:r>
          </a:p>
        </p:txBody>
      </p:sp>
      <p:sp>
        <p:nvSpPr>
          <p:cNvPr id="79" name="Овал 78"/>
          <p:cNvSpPr>
            <a:spLocks/>
          </p:cNvSpPr>
          <p:nvPr/>
        </p:nvSpPr>
        <p:spPr>
          <a:xfrm>
            <a:off x="3371544" y="605282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Овал 79"/>
          <p:cNvSpPr>
            <a:spLocks/>
          </p:cNvSpPr>
          <p:nvPr/>
        </p:nvSpPr>
        <p:spPr>
          <a:xfrm>
            <a:off x="3371544" y="6061594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</a:t>
            </a:r>
            <a:endParaRPr lang="ru-RU" sz="2400" b="1" dirty="0"/>
          </a:p>
        </p:txBody>
      </p:sp>
      <p:sp>
        <p:nvSpPr>
          <p:cNvPr id="81" name="Овал 80"/>
          <p:cNvSpPr>
            <a:spLocks/>
          </p:cNvSpPr>
          <p:nvPr/>
        </p:nvSpPr>
        <p:spPr>
          <a:xfrm>
            <a:off x="3371544" y="6062986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82" name="Овал 81"/>
          <p:cNvSpPr>
            <a:spLocks/>
          </p:cNvSpPr>
          <p:nvPr/>
        </p:nvSpPr>
        <p:spPr>
          <a:xfrm>
            <a:off x="3371544" y="6062986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83" name="Овал 82"/>
          <p:cNvSpPr>
            <a:spLocks/>
          </p:cNvSpPr>
          <p:nvPr/>
        </p:nvSpPr>
        <p:spPr>
          <a:xfrm>
            <a:off x="3371544" y="606328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84" name="Овал 83"/>
          <p:cNvSpPr>
            <a:spLocks/>
          </p:cNvSpPr>
          <p:nvPr/>
        </p:nvSpPr>
        <p:spPr>
          <a:xfrm>
            <a:off x="3371544" y="6062986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</a:t>
            </a:r>
            <a:endParaRPr lang="ru-RU" sz="2400" b="1" dirty="0"/>
          </a:p>
        </p:txBody>
      </p:sp>
      <p:sp>
        <p:nvSpPr>
          <p:cNvPr id="85" name="Овал 84"/>
          <p:cNvSpPr/>
          <p:nvPr/>
        </p:nvSpPr>
        <p:spPr>
          <a:xfrm>
            <a:off x="3371544" y="60271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6</a:t>
            </a:r>
            <a:endParaRPr lang="ru-RU" sz="2400" b="1" dirty="0"/>
          </a:p>
        </p:txBody>
      </p:sp>
      <p:sp>
        <p:nvSpPr>
          <p:cNvPr id="86" name="Овал 85"/>
          <p:cNvSpPr/>
          <p:nvPr/>
        </p:nvSpPr>
        <p:spPr>
          <a:xfrm>
            <a:off x="3371544" y="604604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87" name="Овал 86"/>
          <p:cNvSpPr/>
          <p:nvPr/>
        </p:nvSpPr>
        <p:spPr>
          <a:xfrm>
            <a:off x="3371544" y="605506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8</a:t>
            </a:r>
            <a:endParaRPr lang="ru-RU" sz="2400" b="1" dirty="0"/>
          </a:p>
        </p:txBody>
      </p:sp>
      <p:sp>
        <p:nvSpPr>
          <p:cNvPr id="88" name="Овал 87"/>
          <p:cNvSpPr/>
          <p:nvPr/>
        </p:nvSpPr>
        <p:spPr>
          <a:xfrm>
            <a:off x="3371544" y="6029264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9</a:t>
            </a:r>
            <a:endParaRPr lang="ru-RU" sz="2400" b="1" dirty="0"/>
          </a:p>
        </p:txBody>
      </p:sp>
      <p:sp>
        <p:nvSpPr>
          <p:cNvPr id="89" name="Овал 88"/>
          <p:cNvSpPr/>
          <p:nvPr/>
        </p:nvSpPr>
        <p:spPr>
          <a:xfrm>
            <a:off x="3371544" y="605252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10</a:t>
            </a:r>
            <a:endParaRPr lang="ru-RU" sz="2400" b="1" dirty="0"/>
          </a:p>
        </p:txBody>
      </p:sp>
      <p:sp>
        <p:nvSpPr>
          <p:cNvPr id="90" name="Овал 89"/>
          <p:cNvSpPr>
            <a:spLocks/>
          </p:cNvSpPr>
          <p:nvPr/>
        </p:nvSpPr>
        <p:spPr>
          <a:xfrm>
            <a:off x="3371544" y="6062984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11</a:t>
            </a:r>
            <a:endParaRPr lang="ru-RU" sz="2400" b="1" dirty="0"/>
          </a:p>
        </p:txBody>
      </p:sp>
      <p:sp>
        <p:nvSpPr>
          <p:cNvPr id="91" name="Овал 90"/>
          <p:cNvSpPr/>
          <p:nvPr/>
        </p:nvSpPr>
        <p:spPr>
          <a:xfrm>
            <a:off x="3371544" y="605791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  <a:endParaRPr lang="ru-RU" sz="2400" b="1" dirty="0"/>
          </a:p>
        </p:txBody>
      </p:sp>
      <p:sp>
        <p:nvSpPr>
          <p:cNvPr id="92" name="Овал 91"/>
          <p:cNvSpPr/>
          <p:nvPr/>
        </p:nvSpPr>
        <p:spPr>
          <a:xfrm>
            <a:off x="3371544" y="6074432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13</a:t>
            </a:r>
            <a:endParaRPr lang="ru-RU" sz="2400" b="1" dirty="0"/>
          </a:p>
        </p:txBody>
      </p:sp>
      <p:sp>
        <p:nvSpPr>
          <p:cNvPr id="93" name="Овал 92"/>
          <p:cNvSpPr>
            <a:spLocks/>
          </p:cNvSpPr>
          <p:nvPr/>
        </p:nvSpPr>
        <p:spPr>
          <a:xfrm>
            <a:off x="3371544" y="6071486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14</a:t>
            </a:r>
            <a:endParaRPr lang="ru-RU" sz="2400" b="1" dirty="0"/>
          </a:p>
        </p:txBody>
      </p:sp>
      <p:sp>
        <p:nvSpPr>
          <p:cNvPr id="94" name="Овал 93"/>
          <p:cNvSpPr/>
          <p:nvPr/>
        </p:nvSpPr>
        <p:spPr>
          <a:xfrm>
            <a:off x="3371544" y="6063352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15</a:t>
            </a:r>
            <a:endParaRPr lang="ru-RU" sz="2400" b="1" dirty="0"/>
          </a:p>
        </p:txBody>
      </p:sp>
      <p:sp>
        <p:nvSpPr>
          <p:cNvPr id="105" name="Прямоугольник 104"/>
          <p:cNvSpPr/>
          <p:nvPr/>
        </p:nvSpPr>
        <p:spPr>
          <a:xfrm>
            <a:off x="4902177" y="5330221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Комета</a:t>
            </a:r>
          </a:p>
        </p:txBody>
      </p:sp>
      <p:sp>
        <p:nvSpPr>
          <p:cNvPr id="106" name="Овал 105"/>
          <p:cNvSpPr>
            <a:spLocks/>
          </p:cNvSpPr>
          <p:nvPr/>
        </p:nvSpPr>
        <p:spPr>
          <a:xfrm>
            <a:off x="5517534" y="6080421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Овал 106"/>
          <p:cNvSpPr>
            <a:spLocks/>
          </p:cNvSpPr>
          <p:nvPr/>
        </p:nvSpPr>
        <p:spPr>
          <a:xfrm>
            <a:off x="5517534" y="60804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</a:t>
            </a:r>
            <a:endParaRPr lang="ru-RU" sz="2400" b="1" dirty="0"/>
          </a:p>
        </p:txBody>
      </p:sp>
      <p:sp>
        <p:nvSpPr>
          <p:cNvPr id="108" name="Овал 107"/>
          <p:cNvSpPr>
            <a:spLocks/>
          </p:cNvSpPr>
          <p:nvPr/>
        </p:nvSpPr>
        <p:spPr>
          <a:xfrm>
            <a:off x="5517534" y="6080415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09" name="Овал 108"/>
          <p:cNvSpPr>
            <a:spLocks/>
          </p:cNvSpPr>
          <p:nvPr/>
        </p:nvSpPr>
        <p:spPr>
          <a:xfrm>
            <a:off x="5517534" y="6080415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10" name="Овал 109"/>
          <p:cNvSpPr>
            <a:spLocks/>
          </p:cNvSpPr>
          <p:nvPr/>
        </p:nvSpPr>
        <p:spPr>
          <a:xfrm>
            <a:off x="5517534" y="6080415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11" name="Овал 110"/>
          <p:cNvSpPr>
            <a:spLocks/>
          </p:cNvSpPr>
          <p:nvPr/>
        </p:nvSpPr>
        <p:spPr>
          <a:xfrm>
            <a:off x="5517534" y="6080415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</a:t>
            </a:r>
            <a:endParaRPr lang="ru-RU" sz="2400" b="1" dirty="0"/>
          </a:p>
        </p:txBody>
      </p:sp>
      <p:sp>
        <p:nvSpPr>
          <p:cNvPr id="112" name="Овал 111"/>
          <p:cNvSpPr/>
          <p:nvPr/>
        </p:nvSpPr>
        <p:spPr>
          <a:xfrm>
            <a:off x="5526619" y="61305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6</a:t>
            </a:r>
            <a:endParaRPr lang="ru-RU" sz="2400" b="1" dirty="0"/>
          </a:p>
        </p:txBody>
      </p:sp>
      <p:sp>
        <p:nvSpPr>
          <p:cNvPr id="113" name="Овал 112"/>
          <p:cNvSpPr/>
          <p:nvPr/>
        </p:nvSpPr>
        <p:spPr>
          <a:xfrm>
            <a:off x="5517534" y="6105504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14" name="Овал 113"/>
          <p:cNvSpPr/>
          <p:nvPr/>
        </p:nvSpPr>
        <p:spPr>
          <a:xfrm>
            <a:off x="5517534" y="610549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8</a:t>
            </a:r>
            <a:endParaRPr lang="ru-RU" sz="2400" b="1" dirty="0"/>
          </a:p>
        </p:txBody>
      </p:sp>
      <p:sp>
        <p:nvSpPr>
          <p:cNvPr id="115" name="Овал 114"/>
          <p:cNvSpPr/>
          <p:nvPr/>
        </p:nvSpPr>
        <p:spPr>
          <a:xfrm>
            <a:off x="5517534" y="610327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9</a:t>
            </a:r>
            <a:endParaRPr lang="ru-RU" sz="2400" b="1" dirty="0"/>
          </a:p>
        </p:txBody>
      </p:sp>
      <p:sp>
        <p:nvSpPr>
          <p:cNvPr id="116" name="Овал 115"/>
          <p:cNvSpPr/>
          <p:nvPr/>
        </p:nvSpPr>
        <p:spPr>
          <a:xfrm>
            <a:off x="5548618" y="6126137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10</a:t>
            </a:r>
            <a:endParaRPr lang="ru-RU" sz="2400" b="1" dirty="0"/>
          </a:p>
        </p:txBody>
      </p:sp>
      <p:sp>
        <p:nvSpPr>
          <p:cNvPr id="117" name="Овал 116"/>
          <p:cNvSpPr>
            <a:spLocks/>
          </p:cNvSpPr>
          <p:nvPr/>
        </p:nvSpPr>
        <p:spPr>
          <a:xfrm>
            <a:off x="5517534" y="6080413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11</a:t>
            </a:r>
            <a:endParaRPr lang="ru-RU" sz="2400" b="1" dirty="0"/>
          </a:p>
        </p:txBody>
      </p:sp>
      <p:sp>
        <p:nvSpPr>
          <p:cNvPr id="118" name="Овал 117"/>
          <p:cNvSpPr/>
          <p:nvPr/>
        </p:nvSpPr>
        <p:spPr>
          <a:xfrm>
            <a:off x="5536464" y="61305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  <a:endParaRPr lang="ru-RU" sz="2400" b="1" dirty="0"/>
          </a:p>
        </p:txBody>
      </p:sp>
      <p:sp>
        <p:nvSpPr>
          <p:cNvPr id="119" name="Овал 118"/>
          <p:cNvSpPr/>
          <p:nvPr/>
        </p:nvSpPr>
        <p:spPr>
          <a:xfrm>
            <a:off x="5536464" y="6113595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13</a:t>
            </a:r>
            <a:endParaRPr lang="ru-RU" sz="2400" b="1" dirty="0"/>
          </a:p>
        </p:txBody>
      </p:sp>
      <p:sp>
        <p:nvSpPr>
          <p:cNvPr id="120" name="Овал 119"/>
          <p:cNvSpPr>
            <a:spLocks/>
          </p:cNvSpPr>
          <p:nvPr/>
        </p:nvSpPr>
        <p:spPr>
          <a:xfrm>
            <a:off x="5517534" y="6088915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14</a:t>
            </a:r>
            <a:endParaRPr lang="ru-RU" sz="2400" b="1" dirty="0"/>
          </a:p>
        </p:txBody>
      </p:sp>
      <p:sp>
        <p:nvSpPr>
          <p:cNvPr id="121" name="Овал 120"/>
          <p:cNvSpPr/>
          <p:nvPr/>
        </p:nvSpPr>
        <p:spPr>
          <a:xfrm>
            <a:off x="5503485" y="611358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15</a:t>
            </a:r>
            <a:endParaRPr lang="ru-RU" sz="2400" b="1" dirty="0"/>
          </a:p>
        </p:txBody>
      </p:sp>
      <p:pic>
        <p:nvPicPr>
          <p:cNvPr id="1026" name="Picture 2" descr="D:\TЕМАТИЧЕСКОЕ\СТ ВОСПИТАТЕЛЬ\2023\конкурс\ответ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10123715" y="2516776"/>
            <a:ext cx="1904048" cy="3905739"/>
          </a:xfrm>
          <a:prstGeom prst="rect">
            <a:avLst/>
          </a:prstGeom>
          <a:noFill/>
        </p:spPr>
      </p:pic>
      <p:sp>
        <p:nvSpPr>
          <p:cNvPr id="73" name="5-конечная звезда 72"/>
          <p:cNvSpPr/>
          <p:nvPr/>
        </p:nvSpPr>
        <p:spPr>
          <a:xfrm>
            <a:off x="548640" y="352697"/>
            <a:ext cx="378823" cy="287382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74" name="5-конечная звезда 73"/>
          <p:cNvSpPr/>
          <p:nvPr/>
        </p:nvSpPr>
        <p:spPr>
          <a:xfrm>
            <a:off x="1066799" y="243840"/>
            <a:ext cx="378823" cy="287382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75" name="5-конечная звезда 74"/>
          <p:cNvSpPr/>
          <p:nvPr/>
        </p:nvSpPr>
        <p:spPr>
          <a:xfrm>
            <a:off x="3705497" y="570412"/>
            <a:ext cx="378823" cy="287382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76" name="5-конечная звезда 75"/>
          <p:cNvSpPr/>
          <p:nvPr/>
        </p:nvSpPr>
        <p:spPr>
          <a:xfrm>
            <a:off x="1680754" y="309154"/>
            <a:ext cx="378823" cy="28738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77" name="Пятиугольник 76"/>
          <p:cNvSpPr/>
          <p:nvPr/>
        </p:nvSpPr>
        <p:spPr>
          <a:xfrm rot="16200000">
            <a:off x="744583" y="1528354"/>
            <a:ext cx="418011" cy="404949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Трапеция 94"/>
          <p:cNvSpPr/>
          <p:nvPr/>
        </p:nvSpPr>
        <p:spPr>
          <a:xfrm>
            <a:off x="757646" y="1933302"/>
            <a:ext cx="404949" cy="287383"/>
          </a:xfrm>
          <a:prstGeom prst="trapezoi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Стрелка вправо с вырезом 95"/>
          <p:cNvSpPr/>
          <p:nvPr/>
        </p:nvSpPr>
        <p:spPr>
          <a:xfrm>
            <a:off x="914400" y="2952207"/>
            <a:ext cx="770708" cy="365760"/>
          </a:xfrm>
          <a:prstGeom prst="notched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5-конечная звезда 96"/>
          <p:cNvSpPr/>
          <p:nvPr/>
        </p:nvSpPr>
        <p:spPr>
          <a:xfrm>
            <a:off x="2264228" y="330926"/>
            <a:ext cx="378823" cy="287382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98" name="5-конечная звезда 97"/>
          <p:cNvSpPr/>
          <p:nvPr/>
        </p:nvSpPr>
        <p:spPr>
          <a:xfrm>
            <a:off x="2904308" y="357052"/>
            <a:ext cx="378823" cy="28738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99" name="5-конечная звезда 98"/>
          <p:cNvSpPr/>
          <p:nvPr/>
        </p:nvSpPr>
        <p:spPr>
          <a:xfrm>
            <a:off x="4093028" y="905692"/>
            <a:ext cx="378823" cy="28738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88256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>
                      <p:stCondLst>
                        <p:cond delay="0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259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0" fill="hold">
                      <p:stCondLst>
                        <p:cond delay="0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9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4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9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4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4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0" fill="hold">
                      <p:stCondLst>
                        <p:cond delay="indefinite"/>
                      </p:stCondLst>
                      <p:childTnLst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4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5" fill="hold">
                      <p:stCondLst>
                        <p:cond delay="indefinite"/>
                      </p:stCondLst>
                      <p:childTnLst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9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4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" fill="hold">
                      <p:stCondLst>
                        <p:cond delay="indefinite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0" fill="hold">
                      <p:stCondLst>
                        <p:cond delay="indefinite"/>
                      </p:stCondLst>
                      <p:childTnLst>
                        <p:par>
                          <p:cTn id="331" fill="hold">
                            <p:stCondLst>
                              <p:cond delay="0"/>
                            </p:stCondLst>
                            <p:childTnLst>
                              <p:par>
                                <p:cTn id="3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4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</p:childTnLst>
        </p:cTn>
      </p:par>
    </p:tnLst>
    <p:bldLst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 2.4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D:\TЕМАТИЧЕСКОЕ\СТ ВОСПИТАТЕЛЬ\2023\конкурс\отве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5497" y="4927657"/>
            <a:ext cx="828538" cy="169956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7474226" y="172278"/>
            <a:ext cx="44262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Как называется аппарат, который может передвигаться по поверхности Луны?</a:t>
            </a:r>
          </a:p>
        </p:txBody>
      </p:sp>
      <p:pic>
        <p:nvPicPr>
          <p:cNvPr id="2050" name="Picture 2" descr="D:\TЕМАТИЧЕСКОЕ\СТ ВОСПИТАТЕЛЬ\2023\конкурс ДОУ 79\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7078" y="482185"/>
            <a:ext cx="3935896" cy="2548766"/>
          </a:xfrm>
          <a:prstGeom prst="rect">
            <a:avLst/>
          </a:prstGeom>
          <a:noFill/>
        </p:spPr>
      </p:pic>
      <p:pic>
        <p:nvPicPr>
          <p:cNvPr id="2051" name="Picture 3" descr="D:\TЕМАТИЧЕСКОЕ\СТ ВОСПИТАТЕЛЬ\2023\конкурс ДОУ 79\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65598" y="1439278"/>
            <a:ext cx="3528975" cy="2429111"/>
          </a:xfrm>
          <a:prstGeom prst="rect">
            <a:avLst/>
          </a:prstGeom>
          <a:noFill/>
        </p:spPr>
      </p:pic>
      <p:pic>
        <p:nvPicPr>
          <p:cNvPr id="2052" name="Picture 4" descr="D:\TЕМАТИЧЕСКОЕ\СТ ВОСПИТАТЕЛЬ\2023\конкурс ДОУ 79\22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32282" y="3465443"/>
            <a:ext cx="4084983" cy="2723322"/>
          </a:xfrm>
          <a:prstGeom prst="rect">
            <a:avLst/>
          </a:prstGeom>
          <a:noFill/>
        </p:spPr>
      </p:pic>
      <p:pic>
        <p:nvPicPr>
          <p:cNvPr id="2053" name="Picture 5" descr="D:\TЕМАТИЧЕСКОЕ\СТ ВОСПИТАТЕЛЬ\2023\конкурс ДОУ 79\222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21818" y="3962399"/>
            <a:ext cx="4245095" cy="2480641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0" y="2227880"/>
            <a:ext cx="16300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/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271657" y="4116314"/>
            <a:ext cx="16300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/>
              <a:t>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48544" y="3765132"/>
            <a:ext cx="16300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/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61917" y="1518889"/>
            <a:ext cx="16300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/>
              <a:t>3</a:t>
            </a:r>
          </a:p>
        </p:txBody>
      </p:sp>
      <p:pic>
        <p:nvPicPr>
          <p:cNvPr id="15" name="Picture 2" descr="D:\TЕМАТИЧЕСКОЕ\СТ ВОСПИТАТЕЛЬ\2023\конкурс ДОУ 79\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3461" y="170759"/>
            <a:ext cx="6990522" cy="45268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9737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 2.5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83965" y="233890"/>
            <a:ext cx="60398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Найдите созвездие Большая Медведица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D:\TЕМАТИЧЕСКОЕ\СТ ВОСПИТАТЕЛЬ\2023\конкурс\отве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5497" y="4927657"/>
            <a:ext cx="828538" cy="1699565"/>
          </a:xfrm>
          <a:prstGeom prst="rect">
            <a:avLst/>
          </a:prstGeom>
          <a:noFill/>
        </p:spPr>
      </p:pic>
      <p:pic>
        <p:nvPicPr>
          <p:cNvPr id="2050" name="Picture 2" descr="D:\TЕМАТИЧЕСКОЕ\СТ ВОСПИТАТЕЛЬ\2023\конкурс ДОУ 79\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3514" y="4169902"/>
            <a:ext cx="4122826" cy="2323662"/>
          </a:xfrm>
          <a:prstGeom prst="rect">
            <a:avLst/>
          </a:prstGeom>
          <a:noFill/>
        </p:spPr>
      </p:pic>
      <p:pic>
        <p:nvPicPr>
          <p:cNvPr id="2051" name="Picture 3" descr="D:\TЕМАТИЧЕСКОЕ\СТ ВОСПИТАТЕЛЬ\2023\конкурс ДОУ 79\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6592" y="371061"/>
            <a:ext cx="3909391" cy="3231763"/>
          </a:xfrm>
          <a:prstGeom prst="rect">
            <a:avLst/>
          </a:prstGeom>
          <a:noFill/>
        </p:spPr>
      </p:pic>
      <p:pic>
        <p:nvPicPr>
          <p:cNvPr id="2052" name="Picture 4" descr="D:\TЕМАТИЧЕСКОЕ\СТ ВОСПИТАТЕЛЬ\2023\конкурс ДОУ 79\11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04452" y="996655"/>
            <a:ext cx="3896139" cy="2667181"/>
          </a:xfrm>
          <a:prstGeom prst="rect">
            <a:avLst/>
          </a:prstGeom>
          <a:noFill/>
        </p:spPr>
      </p:pic>
      <p:pic>
        <p:nvPicPr>
          <p:cNvPr id="2053" name="Picture 5" descr="D:\TЕМАТИЧЕСКОЕ\СТ ВОСПИТАТЕЛЬ\2023\конкурс ДОУ 79\111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86331" y="3895467"/>
            <a:ext cx="4108173" cy="2634473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240535" y="2544418"/>
            <a:ext cx="13314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75752" y="1265583"/>
            <a:ext cx="13314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20587" y="4247322"/>
            <a:ext cx="13314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270274" y="5539409"/>
            <a:ext cx="13314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chemeClr val="bg1"/>
                </a:solidFill>
              </a:rPr>
              <a:t>4</a:t>
            </a:r>
          </a:p>
        </p:txBody>
      </p:sp>
      <p:pic>
        <p:nvPicPr>
          <p:cNvPr id="14" name="Picture 2" descr="D:\TЕМАТИЧЕСКОЕ\СТ ВОСПИТАТЕЛЬ\2023\конкурс ДОУ 79\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78836" y="2478156"/>
            <a:ext cx="7488908" cy="42208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0116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 3.1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02088" y="459177"/>
            <a:ext cx="65831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Первый конструктор ракет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D:\TЕМАТИЧЕСКОЕ\СТ ВОСПИТАТЕЛЬ\2023\конкурс\отве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5497" y="4927657"/>
            <a:ext cx="828538" cy="1699565"/>
          </a:xfrm>
          <a:prstGeom prst="rect">
            <a:avLst/>
          </a:prstGeom>
          <a:noFill/>
        </p:spPr>
      </p:pic>
      <p:pic>
        <p:nvPicPr>
          <p:cNvPr id="3074" name="Picture 2" descr="D:\TЕМАТИЧЕСКОЕ\СТ ВОСПИТАТЕЛЬ\2023\конкурс ДОУ 79\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521" y="2529310"/>
            <a:ext cx="2663688" cy="3582661"/>
          </a:xfrm>
          <a:prstGeom prst="rect">
            <a:avLst/>
          </a:prstGeom>
          <a:noFill/>
        </p:spPr>
      </p:pic>
      <p:pic>
        <p:nvPicPr>
          <p:cNvPr id="3075" name="Picture 3" descr="D:\TЕМАТИЧЕСКОЕ\СТ ВОСПИТАТЕЛЬ\2023\конкурс ДОУ 79\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0780" y="331303"/>
            <a:ext cx="3427137" cy="2538620"/>
          </a:xfrm>
          <a:prstGeom prst="rect">
            <a:avLst/>
          </a:prstGeom>
          <a:noFill/>
        </p:spPr>
      </p:pic>
      <p:pic>
        <p:nvPicPr>
          <p:cNvPr id="3076" name="Picture 4" descr="D:\TЕМАТИЧЕСКОЕ\СТ ВОСПИТАТЕЛЬ\2023\конкурс ДОУ 79\11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96149" y="3246783"/>
            <a:ext cx="2850030" cy="2729120"/>
          </a:xfrm>
          <a:prstGeom prst="rect">
            <a:avLst/>
          </a:prstGeom>
          <a:noFill/>
        </p:spPr>
      </p:pic>
      <p:pic>
        <p:nvPicPr>
          <p:cNvPr id="3077" name="Picture 5" descr="D:\TЕМАТИЧЕСКОЕ\СТ ВОСПИТАТЕЛЬ\2023\конкурс ДОУ 79\1111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044608" y="1457738"/>
            <a:ext cx="2932043" cy="2932043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644187" y="490330"/>
            <a:ext cx="13314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80013" y="5274366"/>
            <a:ext cx="13314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73126" y="5141843"/>
            <a:ext cx="13314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018483" y="3445565"/>
            <a:ext cx="13314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chemeClr val="bg1"/>
                </a:solidFill>
              </a:rPr>
              <a:t>4</a:t>
            </a:r>
          </a:p>
        </p:txBody>
      </p:sp>
      <p:pic>
        <p:nvPicPr>
          <p:cNvPr id="14" name="Picture 2" descr="D:\TЕМАТИЧЕСКОЕ\СТ ВОСПИТАТЕЛЬ\2023\конкурс ДОУ 79\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90053" y="293501"/>
            <a:ext cx="4565374" cy="61404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1994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 3.2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50297" y="326655"/>
            <a:ext cx="6927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Назовите первого в мире космонавта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D:\TЕМАТИЧЕСКОЕ\СТ ВОСПИТАТЕЛЬ\2023\конкурс\отве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5497" y="4927657"/>
            <a:ext cx="828538" cy="1699565"/>
          </a:xfrm>
          <a:prstGeom prst="rect">
            <a:avLst/>
          </a:prstGeom>
          <a:noFill/>
        </p:spPr>
      </p:pic>
      <p:pic>
        <p:nvPicPr>
          <p:cNvPr id="4098" name="Picture 2" descr="D:\TЕМАТИЧЕСКОЕ\СТ ВОСПИТАТЕЛЬ\2023\конкурс ДОУ 79\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3720" y="336176"/>
            <a:ext cx="3549167" cy="3297590"/>
          </a:xfrm>
          <a:prstGeom prst="rect">
            <a:avLst/>
          </a:prstGeom>
          <a:noFill/>
        </p:spPr>
      </p:pic>
      <p:pic>
        <p:nvPicPr>
          <p:cNvPr id="4099" name="Picture 3" descr="D:\TЕМАТИЧЕСКОЕ\СТ ВОСПИТАТЕЛЬ\2023\конкурс ДОУ 79\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36904" y="3466098"/>
            <a:ext cx="4178783" cy="3137003"/>
          </a:xfrm>
          <a:prstGeom prst="rect">
            <a:avLst/>
          </a:prstGeom>
          <a:noFill/>
        </p:spPr>
      </p:pic>
      <p:pic>
        <p:nvPicPr>
          <p:cNvPr id="4100" name="Picture 4" descr="D:\TЕМАТИЧЕСКОЕ\СТ ВОСПИТАТЕЛЬ\2023\конкурс ДОУ 79\22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10609" y="2061954"/>
            <a:ext cx="3147392" cy="4498493"/>
          </a:xfrm>
          <a:prstGeom prst="rect">
            <a:avLst/>
          </a:prstGeom>
          <a:noFill/>
        </p:spPr>
      </p:pic>
      <p:pic>
        <p:nvPicPr>
          <p:cNvPr id="4101" name="Picture 5" descr="D:\TЕМАТИЧЕСКОЕ\СТ ВОСПИТАТЕЛЬ\2023\конкурс ДОУ 79\222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00779" y="794393"/>
            <a:ext cx="3673776" cy="2561598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782956" y="437322"/>
            <a:ext cx="1086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/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69095" y="5903844"/>
            <a:ext cx="1086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/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614992" y="1232453"/>
            <a:ext cx="1086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/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144539" y="3664226"/>
            <a:ext cx="1086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/>
              <a:t>4</a:t>
            </a:r>
          </a:p>
        </p:txBody>
      </p:sp>
      <p:pic>
        <p:nvPicPr>
          <p:cNvPr id="14" name="Picture 2" descr="D:\TЕМАТИЧЕСКОЕ\СТ ВОСПИТАТЕЛЬ\2023\конкурс ДОУ 79\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59026" y="184668"/>
            <a:ext cx="4237098" cy="39367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4845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 3.3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15478" y="485682"/>
            <a:ext cx="89685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Камень с неба к нам летит. Как назвать его? ……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D:\TЕМАТИЧЕСКОЕ\СТ ВОСПИТАТЕЛЬ\2023\конкурс\отве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5497" y="4927657"/>
            <a:ext cx="828538" cy="1699565"/>
          </a:xfrm>
          <a:prstGeom prst="rect">
            <a:avLst/>
          </a:prstGeom>
          <a:noFill/>
        </p:spPr>
      </p:pic>
      <p:pic>
        <p:nvPicPr>
          <p:cNvPr id="5122" name="Picture 2" descr="D:\TЕМАТИЧЕСКОЕ\СТ ВОСПИТАТЕЛЬ\2023\конкурс ДОУ 79\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8852" y="3472704"/>
            <a:ext cx="4241866" cy="3069830"/>
          </a:xfrm>
          <a:prstGeom prst="rect">
            <a:avLst/>
          </a:prstGeom>
          <a:noFill/>
        </p:spPr>
      </p:pic>
      <p:pic>
        <p:nvPicPr>
          <p:cNvPr id="5123" name="Picture 3" descr="D:\TЕМАТИЧЕСКОЕ\СТ ВОСПИТАТЕЛЬ\2023\конкурс ДОУ 79\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792" y="935302"/>
            <a:ext cx="3839232" cy="2159568"/>
          </a:xfrm>
          <a:prstGeom prst="rect">
            <a:avLst/>
          </a:prstGeom>
          <a:noFill/>
        </p:spPr>
      </p:pic>
      <p:pic>
        <p:nvPicPr>
          <p:cNvPr id="5124" name="Picture 4" descr="D:\TЕМАТИЧЕСКОЕ\СТ ВОСПИТАТЕЛЬ\2023\конкурс ДОУ 79\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50503" y="3543863"/>
            <a:ext cx="4497871" cy="3100722"/>
          </a:xfrm>
          <a:prstGeom prst="rect">
            <a:avLst/>
          </a:prstGeom>
          <a:noFill/>
        </p:spPr>
      </p:pic>
      <p:pic>
        <p:nvPicPr>
          <p:cNvPr id="5125" name="Picture 5" descr="D:\TЕМАТИЧЕСКОЕ\СТ ВОСПИТАТЕЛЬ\2023\конкурс ДОУ 79\33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93704" y="993913"/>
            <a:ext cx="3671123" cy="2294452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742659" y="3650974"/>
            <a:ext cx="1086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581321" y="3657600"/>
            <a:ext cx="1086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05061" y="2405270"/>
            <a:ext cx="1086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835964" y="1166192"/>
            <a:ext cx="1086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1</a:t>
            </a:r>
          </a:p>
        </p:txBody>
      </p:sp>
      <p:pic>
        <p:nvPicPr>
          <p:cNvPr id="14" name="Picture 2" descr="D:\TЕМАТИЧЕСКОЕ\СТ ВОСПИТАТЕЛЬ\2023\конкурс ДОУ 79\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58936" y="2199862"/>
            <a:ext cx="5899955" cy="42697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49208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 3.4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56227" y="188259"/>
            <a:ext cx="47357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Найди на фото изображение МКС (космическая станция)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D:\TЕМАТИЧЕСКОЕ\СТ ВОСПИТАТЕЛЬ\2023\конкурс\отве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5497" y="4927657"/>
            <a:ext cx="828538" cy="1699565"/>
          </a:xfrm>
          <a:prstGeom prst="rect">
            <a:avLst/>
          </a:prstGeom>
          <a:noFill/>
        </p:spPr>
      </p:pic>
      <p:pic>
        <p:nvPicPr>
          <p:cNvPr id="6146" name="Picture 2" descr="D:\TЕМАТИЧЕСКОЕ\СТ ВОСПИТАТЕЛЬ\2023\конкурс ДОУ 79\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39907" y="3600889"/>
            <a:ext cx="4423327" cy="2966880"/>
          </a:xfrm>
          <a:prstGeom prst="rect">
            <a:avLst/>
          </a:prstGeom>
          <a:noFill/>
        </p:spPr>
      </p:pic>
      <p:pic>
        <p:nvPicPr>
          <p:cNvPr id="6147" name="Picture 3" descr="D:\TЕМАТИЧЕСКОЕ\СТ ВОСПИТАТЕЛЬ\2023\конкурс ДОУ 79\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9965" y="164549"/>
            <a:ext cx="4602988" cy="3067460"/>
          </a:xfrm>
          <a:prstGeom prst="rect">
            <a:avLst/>
          </a:prstGeom>
          <a:noFill/>
        </p:spPr>
      </p:pic>
      <p:pic>
        <p:nvPicPr>
          <p:cNvPr id="6148" name="Picture 4" descr="D:\TЕМАТИЧЕСКОЕ\СТ ВОСПИТАТЕЛЬ\2023\конкурс ДОУ 79\11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62802" y="172891"/>
            <a:ext cx="4733363" cy="2958352"/>
          </a:xfrm>
          <a:prstGeom prst="rect">
            <a:avLst/>
          </a:prstGeom>
          <a:noFill/>
        </p:spPr>
      </p:pic>
      <p:pic>
        <p:nvPicPr>
          <p:cNvPr id="6149" name="Picture 5" descr="D:\TЕМАТИЧЕСКОЕ\СТ ВОСПИТАТЕЛЬ\2023\конкурс ДОУ 79\travel-station-night-train-Canon-eos-rebel-lights-Hungary-railway-railwaystation-ke1111leti-t3i-600d-palyaudvar-105256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32883" y="3530602"/>
            <a:ext cx="4785691" cy="302332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543878" y="5837583"/>
            <a:ext cx="1086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/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46295" y="4810540"/>
            <a:ext cx="1086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/>
              <a:t>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87532" y="377119"/>
            <a:ext cx="1086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/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7564" y="331305"/>
            <a:ext cx="1086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/>
              <a:t>1</a:t>
            </a:r>
          </a:p>
        </p:txBody>
      </p:sp>
      <p:pic>
        <p:nvPicPr>
          <p:cNvPr id="14" name="Picture 2" descr="D:\TЕМАТИЧЕСКОЕ\СТ ВОСПИТАТЕЛЬ\2023\конкурс ДОУ 79\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287507" y="2531165"/>
            <a:ext cx="6107090" cy="40962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42388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 3.5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D:\TЕМАТИЧЕСКОЕ\СТ ВОСПИТАТЕЛЬ\2023\конкурс\отве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5497" y="4927657"/>
            <a:ext cx="828538" cy="1699565"/>
          </a:xfrm>
          <a:prstGeom prst="rect">
            <a:avLst/>
          </a:prstGeom>
          <a:noFill/>
        </p:spPr>
      </p:pic>
      <p:pic>
        <p:nvPicPr>
          <p:cNvPr id="8" name="Picture 2" descr="D:\TЕМАТИЧЕСКОЕ\СТ ВОСПИТАТЕЛЬ\2023\конкурс\мм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4860" y="265042"/>
            <a:ext cx="3627783" cy="3627783"/>
          </a:xfrm>
          <a:prstGeom prst="rect">
            <a:avLst/>
          </a:prstGeom>
          <a:noFill/>
        </p:spPr>
      </p:pic>
      <p:pic>
        <p:nvPicPr>
          <p:cNvPr id="9" name="Picture 5" descr="D:\TЕМАТИЧЕСКОЕ\СТ ВОСПИТАТЕЛЬ\2023\конкурс\сссс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67429" y="2895601"/>
            <a:ext cx="2466137" cy="3697356"/>
          </a:xfrm>
          <a:prstGeom prst="rect">
            <a:avLst/>
          </a:prstGeom>
          <a:noFill/>
        </p:spPr>
      </p:pic>
      <p:pic>
        <p:nvPicPr>
          <p:cNvPr id="10" name="Picture 4" descr="D:\TЕМАТИЧЕСКОЕ\СТ ВОСПИТАТЕЛЬ\2023\конкурс\ссс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187071" y="159026"/>
            <a:ext cx="2676110" cy="2676110"/>
          </a:xfrm>
          <a:prstGeom prst="rect">
            <a:avLst/>
          </a:prstGeom>
          <a:noFill/>
        </p:spPr>
      </p:pic>
      <p:pic>
        <p:nvPicPr>
          <p:cNvPr id="11" name="Picture 3" descr="D:\TЕМАТИЧЕСКОЕ\СТ ВОСПИТАТЕЛЬ\2023\конкурс\с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80312" y="1025043"/>
            <a:ext cx="2438400" cy="3641725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384313" y="3273287"/>
            <a:ext cx="1086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/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72748" y="5890592"/>
            <a:ext cx="1086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/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04314" y="4359966"/>
            <a:ext cx="1086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/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13165" y="2153478"/>
            <a:ext cx="1086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/>
              <a:t>4</a:t>
            </a:r>
          </a:p>
        </p:txBody>
      </p:sp>
      <p:pic>
        <p:nvPicPr>
          <p:cNvPr id="16" name="Picture 3" descr="D:\TЕМАТИЧЕСКОЕ\СТ ВОСПИТАТЕЛЬ\2023\конкурс\с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99041" y="185531"/>
            <a:ext cx="3705243" cy="5533742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5531497" y="5657671"/>
            <a:ext cx="55075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Космонавты летают в космос в специальных костюмах. Найдите скафандр космонавта.</a:t>
            </a:r>
          </a:p>
        </p:txBody>
      </p:sp>
    </p:spTree>
    <p:extLst>
      <p:ext uri="{BB962C8B-B14F-4D97-AF65-F5344CB8AC3E}">
        <p14:creationId xmlns:p14="http://schemas.microsoft.com/office/powerpoint/2010/main" val="124248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 1.1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236720" y="1071155"/>
            <a:ext cx="73674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Найди среди планет изображение Земли</a:t>
            </a:r>
          </a:p>
        </p:txBody>
      </p:sp>
      <p:pic>
        <p:nvPicPr>
          <p:cNvPr id="1030" name="Picture 6" descr="D:\TЕМАТИЧЕСКОЕ\КУРСОВАЯ ПОДГОТОВКА\Сетевые консультации КИРО\февраль 2023 Дид игра\конкурс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643" y="2346951"/>
            <a:ext cx="2956725" cy="1663346"/>
          </a:xfrm>
          <a:prstGeom prst="rect">
            <a:avLst/>
          </a:prstGeom>
          <a:noFill/>
        </p:spPr>
      </p:pic>
      <p:pic>
        <p:nvPicPr>
          <p:cNvPr id="1031" name="Picture 7" descr="D:\TЕМАТИЧЕСКОЕ\КУРСОВАЯ ПОДГОТОВКА\Сетевые консультации КИРО\февраль 2023 Дид игра\конкурс\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13909" y="2312126"/>
            <a:ext cx="2750758" cy="1659050"/>
          </a:xfrm>
          <a:prstGeom prst="rect">
            <a:avLst/>
          </a:prstGeom>
          <a:noFill/>
        </p:spPr>
      </p:pic>
      <p:pic>
        <p:nvPicPr>
          <p:cNvPr id="1032" name="Picture 8" descr="D:\TЕМАТИЧЕСКОЕ\КУРСОВАЯ ПОДГОТОВКА\Сетевые консультации КИРО\февраль 2023 Дид игра\конкурс\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53051" y="2264229"/>
            <a:ext cx="2560321" cy="1706881"/>
          </a:xfrm>
          <a:prstGeom prst="rect">
            <a:avLst/>
          </a:prstGeom>
          <a:noFill/>
        </p:spPr>
      </p:pic>
      <p:pic>
        <p:nvPicPr>
          <p:cNvPr id="1033" name="Picture 9" descr="D:\TЕМАТИЧЕСКОЕ\КУРСОВАЯ ПОДГОТОВКА\Сетевые консультации КИРО\февраль 2023 Дид игра\конкурс\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571746" y="2159407"/>
            <a:ext cx="2433018" cy="1824764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1227908" y="4376058"/>
            <a:ext cx="796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41074" y="4450081"/>
            <a:ext cx="796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80217" y="4463144"/>
            <a:ext cx="796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67554" y="4463143"/>
            <a:ext cx="796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pic>
        <p:nvPicPr>
          <p:cNvPr id="21" name="Picture 7" descr="D:\TЕМАТИЧЕСКОЕ\КУРСОВАЯ ПОДГОТОВКА\Сетевые консультации КИРО\февраль 2023 Дид игра\конкурс\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97683" y="2027204"/>
            <a:ext cx="3757930" cy="2266500"/>
          </a:xfrm>
          <a:prstGeom prst="rect">
            <a:avLst/>
          </a:prstGeom>
          <a:noFill/>
        </p:spPr>
      </p:pic>
      <p:pic>
        <p:nvPicPr>
          <p:cNvPr id="1027" name="Picture 3" descr="D:\TЕМАТИЧЕСКОЕ\СТ ВОСПИТАТЕЛЬ\2023\конкурс\ответ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4010" y="4571998"/>
            <a:ext cx="991677" cy="20342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3763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 1.2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414051" y="0"/>
            <a:ext cx="48105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Найди картинку с изображение Солнечной системы</a:t>
            </a:r>
            <a:br>
              <a:rPr lang="ru-RU" dirty="0"/>
            </a:br>
            <a:endParaRPr lang="ru-RU" dirty="0"/>
          </a:p>
        </p:txBody>
      </p:sp>
      <p:pic>
        <p:nvPicPr>
          <p:cNvPr id="1026" name="Picture 2" descr="D:\TЕМАТИЧЕСКОЕ\СТ ВОСПИТАТЕЛЬ\2023\конкурс\отве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5497" y="4927657"/>
            <a:ext cx="828538" cy="1699565"/>
          </a:xfrm>
          <a:prstGeom prst="rect">
            <a:avLst/>
          </a:prstGeom>
          <a:noFill/>
        </p:spPr>
      </p:pic>
      <p:pic>
        <p:nvPicPr>
          <p:cNvPr id="3" name="Picture 2" descr="D:\TЕМАТИЧЕСКОЕ\СТ ВОСПИТАТЕЛЬ\2023\конкурс ДОУ 79\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01738" y="973183"/>
            <a:ext cx="4145280" cy="2331720"/>
          </a:xfrm>
          <a:prstGeom prst="rect">
            <a:avLst/>
          </a:prstGeom>
          <a:noFill/>
        </p:spPr>
      </p:pic>
      <p:pic>
        <p:nvPicPr>
          <p:cNvPr id="1027" name="Picture 3" descr="D:\TЕМАТИЧЕСКОЕ\СТ ВОСПИТАТЕЛЬ\2023\конкурс ДОУ 79\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7714" y="437606"/>
            <a:ext cx="3657600" cy="3657600"/>
          </a:xfrm>
          <a:prstGeom prst="rect">
            <a:avLst/>
          </a:prstGeom>
          <a:noFill/>
        </p:spPr>
      </p:pic>
      <p:pic>
        <p:nvPicPr>
          <p:cNvPr id="1028" name="Picture 4" descr="D:\TЕМАТИЧЕСКОЕ\СТ ВОСПИТАТЕЛЬ\2023\конкурс ДОУ 79\11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80114" y="3440413"/>
            <a:ext cx="3893426" cy="3008556"/>
          </a:xfrm>
          <a:prstGeom prst="rect">
            <a:avLst/>
          </a:prstGeom>
          <a:noFill/>
        </p:spPr>
      </p:pic>
      <p:pic>
        <p:nvPicPr>
          <p:cNvPr id="1029" name="Picture 5" descr="D:\TЕМАТИЧЕСКОЕ\СТ ВОСПИТАТЕЛЬ\2023\конкурс ДОУ 79\111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47165" y="2239448"/>
            <a:ext cx="3521847" cy="2201154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6984274" y="3914503"/>
            <a:ext cx="796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97932" y="2355670"/>
            <a:ext cx="796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8194" y="3291842"/>
            <a:ext cx="796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29257" y="3705498"/>
            <a:ext cx="796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pic>
        <p:nvPicPr>
          <p:cNvPr id="14" name="Picture 2" descr="D:\TЕМАТИЧЕСКОЕ\СТ ВОСПИТАТЕЛЬ\2023\конкурс ДОУ 79\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9577" y="1125582"/>
            <a:ext cx="7868677" cy="44261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3536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 1.3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20641" y="220638"/>
            <a:ext cx="639233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</a:rPr>
              <a:t>Чем питаются космонавты в космосе?</a:t>
            </a:r>
            <a:br>
              <a:rPr lang="ru-RU" sz="3200" dirty="0"/>
            </a:br>
            <a:br>
              <a:rPr lang="ru-RU" sz="3200" dirty="0"/>
            </a:b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D:\TЕМАТИЧЕСКОЕ\СТ ВОСПИТАТЕЛЬ\2023\конкурс\отве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5497" y="4927657"/>
            <a:ext cx="828538" cy="1699565"/>
          </a:xfrm>
          <a:prstGeom prst="rect">
            <a:avLst/>
          </a:prstGeom>
          <a:noFill/>
        </p:spPr>
      </p:pic>
      <p:pic>
        <p:nvPicPr>
          <p:cNvPr id="1026" name="Picture 2" descr="D:\TЕМАТИЧЕСКОЕ\СТ ВОСПИТАТЕЛЬ\2023\конкурс ДОУ 79\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09" y="272399"/>
            <a:ext cx="2867416" cy="1910928"/>
          </a:xfrm>
          <a:prstGeom prst="rect">
            <a:avLst/>
          </a:prstGeom>
          <a:noFill/>
        </p:spPr>
      </p:pic>
      <p:pic>
        <p:nvPicPr>
          <p:cNvPr id="1027" name="Picture 3" descr="D:\TЕМАТИЧЕСКОЕ\СТ ВОСПИТАТЕЛЬ\2023\конкурс ДОУ 79\1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45658" y="2585763"/>
            <a:ext cx="3490343" cy="2326895"/>
          </a:xfrm>
          <a:prstGeom prst="rect">
            <a:avLst/>
          </a:prstGeom>
          <a:noFill/>
        </p:spPr>
      </p:pic>
      <p:pic>
        <p:nvPicPr>
          <p:cNvPr id="1028" name="Picture 4" descr="D:\TЕМАТИЧЕСКОЕ\СТ ВОСПИТАТЕЛЬ\2023\конкурс ДОУ 79\111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22423" y="3346865"/>
            <a:ext cx="4541518" cy="3027679"/>
          </a:xfrm>
          <a:prstGeom prst="rect">
            <a:avLst/>
          </a:prstGeom>
          <a:noFill/>
        </p:spPr>
      </p:pic>
      <p:pic>
        <p:nvPicPr>
          <p:cNvPr id="1029" name="Picture 5" descr="D:\TЕМАТИЧЕСКОЕ\СТ ВОСПИТАТЕЛЬ\2023\конкурс ДОУ 79\ыы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69989" y="808267"/>
            <a:ext cx="3599199" cy="239852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789714" y="4332515"/>
            <a:ext cx="796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101942" y="5634447"/>
            <a:ext cx="796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142617" y="2312127"/>
            <a:ext cx="796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57349" y="2229395"/>
            <a:ext cx="796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pic>
        <p:nvPicPr>
          <p:cNvPr id="14" name="Picture 3" descr="D:\TЕМАТИЧЕСКОЕ\СТ ВОСПИТАТЕЛЬ\2023\конкурс ДОУ 79\11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11311" y="974229"/>
            <a:ext cx="6544040" cy="43626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3039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 1.4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068388" y="261257"/>
            <a:ext cx="600891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tx2"/>
                </a:solidFill>
              </a:rPr>
              <a:t>Найдите первый искусственный спутник Земли «СПУТНИК – 1»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pic>
        <p:nvPicPr>
          <p:cNvPr id="7" name="Picture 2" descr="D:\TЕМАТИЧЕСКОЕ\СТ ВОСПИТАТЕЛЬ\2023\конкурс\отве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5497" y="4927657"/>
            <a:ext cx="828538" cy="1699565"/>
          </a:xfrm>
          <a:prstGeom prst="rect">
            <a:avLst/>
          </a:prstGeom>
          <a:noFill/>
        </p:spPr>
      </p:pic>
      <p:pic>
        <p:nvPicPr>
          <p:cNvPr id="2050" name="Picture 2" descr="D:\TЕМАТИЧЕСКОЕ\СТ ВОСПИТАТЕЛЬ\2023\конкурс\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824" y="224535"/>
            <a:ext cx="3688719" cy="2074905"/>
          </a:xfrm>
          <a:prstGeom prst="rect">
            <a:avLst/>
          </a:prstGeom>
          <a:noFill/>
        </p:spPr>
      </p:pic>
      <p:pic>
        <p:nvPicPr>
          <p:cNvPr id="2051" name="Picture 3" descr="D:\TЕМАТИЧЕСКОЕ\СТ ВОСПИТАТЕЛЬ\2023\конкурс\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07898" y="2155370"/>
            <a:ext cx="3194240" cy="2116184"/>
          </a:xfrm>
          <a:prstGeom prst="rect">
            <a:avLst/>
          </a:prstGeom>
          <a:noFill/>
        </p:spPr>
      </p:pic>
      <p:pic>
        <p:nvPicPr>
          <p:cNvPr id="2052" name="Picture 4" descr="D:\TЕМАТИЧЕСКОЕ\СТ ВОСПИТАТЕЛЬ\2023\конкурс\3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94416" y="1240971"/>
            <a:ext cx="3492578" cy="2181498"/>
          </a:xfrm>
          <a:prstGeom prst="rect">
            <a:avLst/>
          </a:prstGeom>
          <a:noFill/>
        </p:spPr>
      </p:pic>
      <p:pic>
        <p:nvPicPr>
          <p:cNvPr id="2053" name="Picture 5" descr="D:\TЕМАТИЧЕСКОЕ\СТ ВОСПИТАТЕЛЬ\2023\конкурс\4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65516" y="4048701"/>
            <a:ext cx="4415759" cy="2483864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2351313" y="1436914"/>
            <a:ext cx="16851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/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232469" y="5622054"/>
            <a:ext cx="16851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/>
              <a:t>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74080" y="3452948"/>
            <a:ext cx="16851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/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99862" y="2364377"/>
            <a:ext cx="16851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/>
              <a:t>3</a:t>
            </a:r>
          </a:p>
        </p:txBody>
      </p:sp>
      <p:pic>
        <p:nvPicPr>
          <p:cNvPr id="15" name="Picture 3" descr="D:\TЕМАТИЧЕСКОЕ\СТ ВОСПИТАТЕЛЬ\2023\конкурс\2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47958" y="1525136"/>
            <a:ext cx="5678645" cy="37621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45513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 1.5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797287" y="410817"/>
            <a:ext cx="50623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Какого числа отмечается день космонавтики? </a:t>
            </a:r>
          </a:p>
        </p:txBody>
      </p:sp>
      <p:pic>
        <p:nvPicPr>
          <p:cNvPr id="7" name="Picture 2" descr="D:\TЕМАТИЧЕСКОЕ\СТ ВОСПИТАТЕЛЬ\2023\конкурс\отве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5497" y="4927657"/>
            <a:ext cx="828538" cy="1699565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490330" y="1722783"/>
            <a:ext cx="340580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>
                <a:solidFill>
                  <a:schemeClr val="accent1">
                    <a:lumMod val="50000"/>
                  </a:schemeClr>
                </a:solidFill>
              </a:rPr>
              <a:t>12 апреля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32991" y="4499113"/>
            <a:ext cx="34058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>
                <a:solidFill>
                  <a:schemeClr val="accent1">
                    <a:lumMod val="50000"/>
                  </a:schemeClr>
                </a:solidFill>
              </a:rPr>
              <a:t>1 июня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64765" y="2107096"/>
            <a:ext cx="34058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>
                <a:solidFill>
                  <a:schemeClr val="accent1">
                    <a:lumMod val="50000"/>
                  </a:schemeClr>
                </a:solidFill>
              </a:rPr>
              <a:t>1 мая 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0" y="3809999"/>
            <a:ext cx="340580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>
                <a:solidFill>
                  <a:schemeClr val="accent1">
                    <a:lumMod val="50000"/>
                  </a:schemeClr>
                </a:solidFill>
              </a:rPr>
              <a:t>14 декабря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23460" y="1769165"/>
            <a:ext cx="340580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>
                <a:solidFill>
                  <a:srgbClr val="FF0000"/>
                </a:solidFill>
              </a:rPr>
              <a:t>12 апреля </a:t>
            </a:r>
          </a:p>
        </p:txBody>
      </p:sp>
    </p:spTree>
    <p:extLst>
      <p:ext uri="{BB962C8B-B14F-4D97-AF65-F5344CB8AC3E}">
        <p14:creationId xmlns:p14="http://schemas.microsoft.com/office/powerpoint/2010/main" val="2730216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 2.1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3056" y="220638"/>
            <a:ext cx="47357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Какая страна первая отправила космонавта в космос на ракете?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D:\TЕМАТИЧЕСКОЕ\СТ ВОСПИТАТЕЛЬ\2023\конкурс\отве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5497" y="4927657"/>
            <a:ext cx="828538" cy="1699565"/>
          </a:xfrm>
          <a:prstGeom prst="rect">
            <a:avLst/>
          </a:prstGeom>
          <a:noFill/>
        </p:spPr>
      </p:pic>
      <p:pic>
        <p:nvPicPr>
          <p:cNvPr id="1026" name="Picture 2" descr="D:\TЕМАТИЧЕСКОЕ\СТ ВОСПИТАТЕЛЬ\2023\конкурс ДОУ 79\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90857" y="3728373"/>
            <a:ext cx="3324496" cy="2077810"/>
          </a:xfrm>
          <a:prstGeom prst="rect">
            <a:avLst/>
          </a:prstGeom>
          <a:noFill/>
        </p:spPr>
      </p:pic>
      <p:pic>
        <p:nvPicPr>
          <p:cNvPr id="1027" name="Picture 3" descr="D:\TЕМАТИЧЕСКОЕ\СТ ВОСПИТАТЕЛЬ\2023\конкурс ДОУ 79\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0279" y="378823"/>
            <a:ext cx="2829159" cy="1768224"/>
          </a:xfrm>
          <a:prstGeom prst="rect">
            <a:avLst/>
          </a:prstGeom>
          <a:noFill/>
        </p:spPr>
      </p:pic>
      <p:pic>
        <p:nvPicPr>
          <p:cNvPr id="1028" name="Picture 4" descr="D:\TЕМАТИЧЕСКОЕ\СТ ВОСПИТАТЕЛЬ\2023\конкурс ДОУ 79\22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50868" y="2701004"/>
            <a:ext cx="3072587" cy="2208422"/>
          </a:xfrm>
          <a:prstGeom prst="rect">
            <a:avLst/>
          </a:prstGeom>
          <a:noFill/>
        </p:spPr>
      </p:pic>
      <p:pic>
        <p:nvPicPr>
          <p:cNvPr id="1029" name="Picture 5" descr="D:\TЕМАТИЧЕСКОЕ\СТ ВОСПИТАТЕЛЬ\2023\конкурс ДОУ 79\2222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03497" y="1332411"/>
            <a:ext cx="2988944" cy="1992126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715341" y="4945333"/>
            <a:ext cx="1086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/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6347" y="2041024"/>
            <a:ext cx="1086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/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80016" y="3238453"/>
            <a:ext cx="1086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/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259833" y="5624601"/>
            <a:ext cx="1086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/>
              <a:t>4</a:t>
            </a:r>
          </a:p>
        </p:txBody>
      </p:sp>
      <p:pic>
        <p:nvPicPr>
          <p:cNvPr id="14" name="Picture 2" descr="D:\TЕМАТИЧЕСКОЕ\СТ ВОСПИТАТЕЛЬ\2023\конкурс ДОУ 79\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955766" y="2468880"/>
            <a:ext cx="5855232" cy="36595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1069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 2.2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42594" y="5031176"/>
            <a:ext cx="47357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Телескоп – прибор для наблюдений за небом. Найдите телескоп на фото.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D:\TЕМАТИЧЕСКОЕ\СТ ВОСПИТАТЕЛЬ\2023\конкурс\отве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5497" y="4927657"/>
            <a:ext cx="828538" cy="1699565"/>
          </a:xfrm>
          <a:prstGeom prst="rect">
            <a:avLst/>
          </a:prstGeom>
          <a:noFill/>
        </p:spPr>
      </p:pic>
      <p:pic>
        <p:nvPicPr>
          <p:cNvPr id="3074" name="Picture 2" descr="D:\TЕМАТИЧЕСКОЕ\СТ ВОСПИТАТЕЛЬ\2023\конкурс\чччч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37252" y="1427922"/>
            <a:ext cx="2786269" cy="2786269"/>
          </a:xfrm>
          <a:prstGeom prst="rect">
            <a:avLst/>
          </a:prstGeom>
          <a:noFill/>
        </p:spPr>
      </p:pic>
      <p:pic>
        <p:nvPicPr>
          <p:cNvPr id="3075" name="Picture 3" descr="D:\TЕМАТИЧЕСКОЕ\СТ ВОСПИТАТЕЛЬ\2023\конкурс\чч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5193" y="333375"/>
            <a:ext cx="3363982" cy="3363982"/>
          </a:xfrm>
          <a:prstGeom prst="rect">
            <a:avLst/>
          </a:prstGeom>
          <a:noFill/>
        </p:spPr>
      </p:pic>
      <p:pic>
        <p:nvPicPr>
          <p:cNvPr id="3076" name="Picture 4" descr="D:\TЕМАТИЧЕСКОЕ\СТ ВОСПИТАТЕЛЬ\2023\конкурс\ччч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58420" y="777279"/>
            <a:ext cx="3633580" cy="2268235"/>
          </a:xfrm>
          <a:prstGeom prst="rect">
            <a:avLst/>
          </a:prstGeom>
          <a:noFill/>
        </p:spPr>
      </p:pic>
      <p:pic>
        <p:nvPicPr>
          <p:cNvPr id="3077" name="Picture 5" descr="D:\TЕМАТИЧЕСКОЕ\СТ ВОСПИТАТЕЛЬ\2023\конкурс\ч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45990" y="3528391"/>
            <a:ext cx="3344932" cy="297327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2438400" y="3498574"/>
            <a:ext cx="16300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/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77131" y="5652052"/>
            <a:ext cx="16300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/>
              <a:t>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389704" y="2385392"/>
            <a:ext cx="16300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/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950765" y="576469"/>
            <a:ext cx="16300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/>
              <a:t>2</a:t>
            </a:r>
          </a:p>
        </p:txBody>
      </p:sp>
      <p:pic>
        <p:nvPicPr>
          <p:cNvPr id="15" name="Picture 5" descr="D:\TЕМАТИЧЕСКОЕ\СТ ВОСПИТАТЕЛЬ\2023\конкурс\ч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00941" y="748011"/>
            <a:ext cx="6539948" cy="58132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6917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 2.3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35113" y="5863793"/>
            <a:ext cx="78755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На чём в космос летают космонавты?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D:\TЕМАТИЧЕСКОЕ\СТ ВОСПИТАТЕЛЬ\2023\конкурс\отве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5497" y="4927657"/>
            <a:ext cx="828538" cy="1699565"/>
          </a:xfrm>
          <a:prstGeom prst="rect">
            <a:avLst/>
          </a:prstGeom>
          <a:noFill/>
        </p:spPr>
      </p:pic>
      <p:pic>
        <p:nvPicPr>
          <p:cNvPr id="1026" name="Picture 2" descr="D:\TЕМАТИЧЕСКОЕ\СТ ВОСПИТАТЕЛЬ\2023\конкурс\и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586" y="343483"/>
            <a:ext cx="3290397" cy="2152468"/>
          </a:xfrm>
          <a:prstGeom prst="rect">
            <a:avLst/>
          </a:prstGeom>
          <a:noFill/>
        </p:spPr>
      </p:pic>
      <p:pic>
        <p:nvPicPr>
          <p:cNvPr id="1027" name="Picture 3" descr="D:\TЕМАТИЧЕСКОЕ\СТ ВОСПИТАТЕЛЬ\2023\конкурс\ии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06624" y="3277241"/>
            <a:ext cx="3493206" cy="2326725"/>
          </a:xfrm>
          <a:prstGeom prst="rect">
            <a:avLst/>
          </a:prstGeom>
          <a:noFill/>
        </p:spPr>
      </p:pic>
      <p:pic>
        <p:nvPicPr>
          <p:cNvPr id="1028" name="Picture 4" descr="D:\TЕМАТИЧЕСКОЕ\СТ ВОСПИТАТЕЛЬ\2023\конкурс\иии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94528" y="2403543"/>
            <a:ext cx="4205599" cy="2802638"/>
          </a:xfrm>
          <a:prstGeom prst="rect">
            <a:avLst/>
          </a:prstGeom>
          <a:noFill/>
        </p:spPr>
      </p:pic>
      <p:pic>
        <p:nvPicPr>
          <p:cNvPr id="1029" name="Picture 5" descr="D:\TЕМАТИЧЕСКОЕ\СТ ВОСПИТАТЕЛЬ\2023\конкурс\ииии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62949" y="210567"/>
            <a:ext cx="4501697" cy="2813484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0197737" y="4661169"/>
            <a:ext cx="16300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/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79074" y="2540631"/>
            <a:ext cx="16300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/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914708" y="485408"/>
            <a:ext cx="16300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/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42457" y="650871"/>
            <a:ext cx="16300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/>
              <a:t>1</a:t>
            </a:r>
          </a:p>
        </p:txBody>
      </p:sp>
      <p:pic>
        <p:nvPicPr>
          <p:cNvPr id="14" name="Picture 3" descr="D:\TЕМАТИЧЕСКОЕ\СТ ВОСПИТАТЕЛЬ\2023\конкурс\ии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19230" y="1718406"/>
            <a:ext cx="5872770" cy="39116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4087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igra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</TotalTime>
  <Words>309</Words>
  <Application>Microsoft Office PowerPoint</Application>
  <PresentationFormat>Широкоэкранный</PresentationFormat>
  <Paragraphs>174</Paragraphs>
  <Slides>16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Arial Black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igra</dc:title>
  <dc:creator>Георгий Аствацатуров</dc:creator>
  <cp:lastModifiedBy>Сергей</cp:lastModifiedBy>
  <cp:revision>69</cp:revision>
  <dcterms:created xsi:type="dcterms:W3CDTF">2017-08-05T04:53:38Z</dcterms:created>
  <dcterms:modified xsi:type="dcterms:W3CDTF">2025-10-18T15:43:44Z</dcterms:modified>
</cp:coreProperties>
</file>