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72" r:id="rId4"/>
    <p:sldId id="258" r:id="rId5"/>
    <p:sldId id="259" r:id="rId6"/>
    <p:sldId id="260" r:id="rId7"/>
    <p:sldId id="271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899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0910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12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9410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9103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243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821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310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27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429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8439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CA0A3-0950-4152-AC32-F3CA02646FB1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076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microsoft.com/office/2007/relationships/media" Target="../media/media2.mp3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872946" cy="6461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1760" y="980728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Интерактивная игра для детей </a:t>
            </a:r>
            <a:r>
              <a:rPr lang="ru-RU" sz="2800" b="1" dirty="0" smtClean="0">
                <a:solidFill>
                  <a:srgbClr val="00B050"/>
                </a:solidFill>
              </a:rPr>
              <a:t> дошкольного возраста</a:t>
            </a:r>
            <a:endParaRPr lang="ru-RU" sz="2800" b="1" dirty="0">
              <a:solidFill>
                <a:srgbClr val="00B05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919" y="2704072"/>
            <a:ext cx="6031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«Какой цветок лишний?»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Пономаренко\Desktop\ЦВЕТЫ\f087ce87d4e89691a63ce9c562d2576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65" y="459542"/>
            <a:ext cx="1872208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107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872946" cy="646176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2302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1097208"/>
            <a:ext cx="6000792" cy="1569660"/>
          </a:xfrm>
          <a:prstGeom prst="rect">
            <a:avLst/>
          </a:prstGeom>
          <a:solidFill>
            <a:srgbClr val="92D05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Цель: расширять знания детей об окружающем мире, природе  </a:t>
            </a:r>
            <a:b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Учить различать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первоцветы и не первоцветы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967335"/>
            <a:ext cx="5214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Ход игры:  с помощью картинок дети определяют,  что лишнее и почему.</a:t>
            </a:r>
            <a:br>
              <a:rPr lang="ru-RU" sz="2400" b="1" dirty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sz="2400" b="1" dirty="0">
              <a:ln w="18415" cmpd="sng">
                <a:solidFill>
                  <a:srgbClr val="92D050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615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872946" cy="6461760"/>
          </a:xfrm>
          <a:prstGeom prst="rect">
            <a:avLst/>
          </a:prstGeom>
        </p:spPr>
      </p:pic>
      <p:pic>
        <p:nvPicPr>
          <p:cNvPr id="2050" name="Picture 2" descr="C:\Users\Пономаренко\Desktop\Цветы\images (3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71736" y="500042"/>
            <a:ext cx="1914982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2302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1934" y="2786058"/>
            <a:ext cx="1714512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36" y="583032"/>
            <a:ext cx="1798786" cy="222246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5929322" y="500042"/>
            <a:ext cx="1857388" cy="25003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728" y="2928934"/>
            <a:ext cx="1745340" cy="2327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50.4782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643042" y="10001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909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42852"/>
            <a:ext cx="8872946" cy="646176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08786" y="3138080"/>
            <a:ext cx="1379275" cy="183955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928926" y="3071810"/>
            <a:ext cx="1801372" cy="20019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714356"/>
            <a:ext cx="2786081" cy="2048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3500438"/>
            <a:ext cx="2428892" cy="1619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0694" y="821514"/>
            <a:ext cx="2500330" cy="1875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72.7339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714876" y="12858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670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06936" y="1668301"/>
            <a:ext cx="2540695" cy="23669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8872946" cy="64617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43" y="1195150"/>
            <a:ext cx="1948860" cy="146164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71604" y="785794"/>
            <a:ext cx="2071016" cy="22629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1000108"/>
            <a:ext cx="2357454" cy="1768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3042" y="3500438"/>
            <a:ext cx="2312331" cy="1734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0628" y="3500438"/>
            <a:ext cx="2286016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43.0596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75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5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27" y="107792"/>
            <a:ext cx="8872946" cy="646176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4480" y="928670"/>
            <a:ext cx="2475795" cy="1856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0447" y="2962057"/>
            <a:ext cx="2213988" cy="171911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643570" y="2643182"/>
            <a:ext cx="2016224" cy="23707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4942" y="571480"/>
            <a:ext cx="2400266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8794" y="3143248"/>
            <a:ext cx="2500330" cy="1875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35.6411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071934" y="1071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193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27" y="272138"/>
            <a:ext cx="8872946" cy="646176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1000108"/>
            <a:ext cx="2465551" cy="1849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999630" y="1203029"/>
            <a:ext cx="2648129" cy="165508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357950" y="714356"/>
            <a:ext cx="2071016" cy="28508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14414" y="3286124"/>
            <a:ext cx="2241368" cy="1681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00496" y="3214686"/>
            <a:ext cx="2214578" cy="1660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72.7339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01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872946" cy="65405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98150">
            <a:off x="4023625" y="2334065"/>
            <a:ext cx="4175771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МОЛОДЕЦ</a:t>
            </a:r>
            <a:r>
              <a:rPr lang="ru-RU" sz="5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>
                <a:solidFill>
                  <a:sysClr val="windowText" lastClr="000000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355548">
            <a:off x="1241917" y="1147895"/>
            <a:ext cx="419301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МОЛОДЕЦ</a:t>
            </a:r>
            <a:r>
              <a:rPr lang="ru-RU" sz="5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>
                <a:solidFill>
                  <a:sysClr val="windowText" lastClr="000000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C:\Users\Пономаренко\Desktop\ЦВЕТЫ\f087ce87d4e89691a63ce9c562d2576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40968"/>
            <a:ext cx="1872208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evff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786314" y="41433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266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</TotalTime>
  <Words>48</Words>
  <Application>Microsoft Office PowerPoint</Application>
  <PresentationFormat>Экран (4:3)</PresentationFormat>
  <Paragraphs>15</Paragraphs>
  <Slides>8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 </vt:lpstr>
      <vt:lpstr> </vt:lpstr>
      <vt:lpstr> </vt:lpstr>
      <vt:lpstr>Слайд 5</vt:lpstr>
      <vt:lpstr> </vt:lpstr>
      <vt:lpstr> 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 луговые</dc:title>
  <dc:creator>ИРИНА Пономаренко</dc:creator>
  <cp:lastModifiedBy>Бокова Елена</cp:lastModifiedBy>
  <cp:revision>176</cp:revision>
  <dcterms:created xsi:type="dcterms:W3CDTF">2014-07-31T18:46:58Z</dcterms:created>
  <dcterms:modified xsi:type="dcterms:W3CDTF">2024-04-19T05:45:29Z</dcterms:modified>
</cp:coreProperties>
</file>