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1981-74FC-4739-83D3-B30947A018A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525CF-D994-4288-9B87-AA2CF49CD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2279" y="714356"/>
            <a:ext cx="88617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Выбор Машеньки</a:t>
            </a:r>
            <a:endParaRPr lang="ru-RU" sz="7900" dirty="0"/>
          </a:p>
        </p:txBody>
      </p:sp>
      <p:sp>
        <p:nvSpPr>
          <p:cNvPr id="5" name="TextBox 4"/>
          <p:cNvSpPr txBox="1"/>
          <p:nvPr/>
        </p:nvSpPr>
        <p:spPr>
          <a:xfrm>
            <a:off x="3857620" y="3429000"/>
            <a:ext cx="507209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b="1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pfel 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643050"/>
            <a:ext cx="1764803" cy="1833562"/>
          </a:xfrm>
          <a:prstGeom prst="rect">
            <a:avLst/>
          </a:prstGeom>
        </p:spPr>
      </p:pic>
      <p:pic>
        <p:nvPicPr>
          <p:cNvPr id="3" name="Рисунок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1785926"/>
            <a:ext cx="1352553" cy="1812700"/>
          </a:xfrm>
          <a:prstGeom prst="rect">
            <a:avLst/>
          </a:prstGeom>
        </p:spPr>
      </p:pic>
      <p:pic>
        <p:nvPicPr>
          <p:cNvPr id="4" name="Рисунок 3" descr="1234031101_c22-04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500570"/>
            <a:ext cx="1743076" cy="20750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158" y="1857364"/>
            <a:ext cx="57150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285852" y="1714488"/>
            <a:ext cx="500066" cy="4286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143108" y="178592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4071942"/>
            <a:ext cx="57150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715008" y="3929066"/>
            <a:ext cx="500066" cy="4286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429388" y="392906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643306" y="1214422"/>
            <a:ext cx="500066" cy="4286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777041" y="1214422"/>
            <a:ext cx="500066" cy="4286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7686" y="1357298"/>
            <a:ext cx="57150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388" y="1357298"/>
            <a:ext cx="57150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143504" y="1285860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215206" y="121442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214282" y="1428736"/>
            <a:ext cx="3071866" cy="1214446"/>
          </a:xfrm>
          <a:prstGeom prst="cloudCallout">
            <a:avLst>
              <a:gd name="adj1" fmla="val -52133"/>
              <a:gd name="adj2" fmla="val 11115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14290"/>
            <a:ext cx="87222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Какой фрукт любит Машенька</a:t>
            </a:r>
            <a:endParaRPr lang="ru-RU" sz="4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25_1332440997_e76b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03939" flipH="1">
            <a:off x="3294638" y="1457605"/>
            <a:ext cx="2786082" cy="2725830"/>
          </a:xfrm>
          <a:prstGeom prst="rect">
            <a:avLst/>
          </a:prstGeom>
        </p:spPr>
      </p:pic>
      <p:pic>
        <p:nvPicPr>
          <p:cNvPr id="3" name="Рисунок 2" descr="outline-24262_6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37463">
            <a:off x="6572264" y="1571612"/>
            <a:ext cx="2133594" cy="2000244"/>
          </a:xfrm>
          <a:prstGeom prst="rect">
            <a:avLst/>
          </a:prstGeom>
        </p:spPr>
      </p:pic>
      <p:pic>
        <p:nvPicPr>
          <p:cNvPr id="4" name="Рисунок 3" descr="962_P_13593804481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775440"/>
            <a:ext cx="1857388" cy="1714512"/>
          </a:xfrm>
          <a:prstGeom prst="rect">
            <a:avLst/>
          </a:prstGeom>
        </p:spPr>
      </p:pic>
      <p:sp>
        <p:nvSpPr>
          <p:cNvPr id="6" name="Прямоугольный треугольник 5"/>
          <p:cNvSpPr/>
          <p:nvPr/>
        </p:nvSpPr>
        <p:spPr>
          <a:xfrm>
            <a:off x="1714480" y="1857364"/>
            <a:ext cx="428628" cy="57150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1142976" y="1857364"/>
            <a:ext cx="428628" cy="571504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500034" y="1857364"/>
            <a:ext cx="428628" cy="5715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>
            <a:off x="4071934" y="1000108"/>
            <a:ext cx="428628" cy="5715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7929586" y="1000108"/>
            <a:ext cx="428628" cy="5715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>
            <a:off x="5643570" y="4000504"/>
            <a:ext cx="428628" cy="5715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4643438" y="1000108"/>
            <a:ext cx="428628" cy="571504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7358082" y="1000108"/>
            <a:ext cx="428628" cy="571504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/>
          <p:cNvSpPr/>
          <p:nvPr/>
        </p:nvSpPr>
        <p:spPr>
          <a:xfrm>
            <a:off x="5072066" y="4000504"/>
            <a:ext cx="428628" cy="571504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5214942" y="1000108"/>
            <a:ext cx="428628" cy="57150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>
            <a:off x="6786578" y="1000108"/>
            <a:ext cx="428628" cy="57150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>
            <a:off x="6215074" y="4000504"/>
            <a:ext cx="428628" cy="57150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ыноска-облако 18"/>
          <p:cNvSpPr/>
          <p:nvPr/>
        </p:nvSpPr>
        <p:spPr>
          <a:xfrm>
            <a:off x="0" y="1571612"/>
            <a:ext cx="2714644" cy="1214446"/>
          </a:xfrm>
          <a:prstGeom prst="cloudCallout">
            <a:avLst>
              <a:gd name="adj1" fmla="val -45189"/>
              <a:gd name="adj2" fmla="val 10767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14290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3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С каким зонтиком Маша гуляет?</a:t>
            </a:r>
            <a:endParaRPr lang="ru-RU" sz="43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01-0150_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2143116"/>
            <a:ext cx="2857500" cy="2190750"/>
          </a:xfrm>
          <a:prstGeom prst="rect">
            <a:avLst/>
          </a:prstGeom>
        </p:spPr>
      </p:pic>
      <p:pic>
        <p:nvPicPr>
          <p:cNvPr id="3" name="Рисунок 2" descr="item_39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5214950"/>
            <a:ext cx="1714512" cy="1412758"/>
          </a:xfrm>
          <a:prstGeom prst="rect">
            <a:avLst/>
          </a:prstGeom>
        </p:spPr>
      </p:pic>
      <p:pic>
        <p:nvPicPr>
          <p:cNvPr id="4" name="Рисунок 3" descr="item_3980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2285992"/>
            <a:ext cx="2286016" cy="19339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1857364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1857364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1857364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1857364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4572000" y="4429132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5429256" y="4429132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6215074" y="4429132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000892" y="4429132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57686" y="1428736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57818" y="1428736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929454" y="1428736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786710" y="1428736"/>
            <a:ext cx="3571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86182" y="1428736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57752" y="1428736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358082" y="1428736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215338" y="1428736"/>
            <a:ext cx="35719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носка-облако 20"/>
          <p:cNvSpPr/>
          <p:nvPr/>
        </p:nvSpPr>
        <p:spPr>
          <a:xfrm>
            <a:off x="285720" y="1571612"/>
            <a:ext cx="2714644" cy="1143008"/>
          </a:xfrm>
          <a:prstGeom prst="cloudCallout">
            <a:avLst>
              <a:gd name="adj1" fmla="val -48298"/>
              <a:gd name="adj2" fmla="val 10065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285728"/>
            <a:ext cx="8816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Какой торт кушала Машенька?</a:t>
            </a:r>
            <a:endParaRPr lang="ru-RU" sz="4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tem_3949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1928802"/>
            <a:ext cx="2905487" cy="1936994"/>
          </a:xfrm>
          <a:prstGeom prst="rect">
            <a:avLst/>
          </a:prstGeom>
        </p:spPr>
      </p:pic>
      <p:pic>
        <p:nvPicPr>
          <p:cNvPr id="4" name="Рисунок 3" descr="T2sQWOXkVaXXXXXXXX_!!7204412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5000636"/>
            <a:ext cx="1643074" cy="1420325"/>
          </a:xfrm>
          <a:prstGeom prst="rect">
            <a:avLst/>
          </a:prstGeom>
        </p:spPr>
      </p:pic>
      <p:pic>
        <p:nvPicPr>
          <p:cNvPr id="5" name="Рисунок 4" descr="0013-020-Detskie-botinochki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0049" y="2285992"/>
            <a:ext cx="2333951" cy="1100291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6215074" y="1428736"/>
            <a:ext cx="857256" cy="714380"/>
          </a:xfrm>
          <a:prstGeom prst="smileyFace">
            <a:avLst>
              <a:gd name="adj" fmla="val 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1142976" y="2071678"/>
            <a:ext cx="642942" cy="571504"/>
          </a:xfrm>
          <a:prstGeom prst="smileyFace">
            <a:avLst>
              <a:gd name="adj" fmla="val -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1857356" y="2071678"/>
            <a:ext cx="642942" cy="571504"/>
          </a:xfrm>
          <a:prstGeom prst="smileyFace">
            <a:avLst>
              <a:gd name="adj" fmla="val 7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428596" y="2071678"/>
            <a:ext cx="642942" cy="571504"/>
          </a:xfrm>
          <a:prstGeom prst="smileyFace">
            <a:avLst>
              <a:gd name="adj" fmla="val 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4143372" y="1357298"/>
            <a:ext cx="857256" cy="714380"/>
          </a:xfrm>
          <a:prstGeom prst="smileyFace">
            <a:avLst>
              <a:gd name="adj" fmla="val 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786578" y="4143380"/>
            <a:ext cx="857256" cy="714380"/>
          </a:xfrm>
          <a:prstGeom prst="smileyFace">
            <a:avLst>
              <a:gd name="adj" fmla="val 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7143768" y="1428736"/>
            <a:ext cx="857256" cy="714380"/>
          </a:xfrm>
          <a:prstGeom prst="smileyFace">
            <a:avLst>
              <a:gd name="adj" fmla="val -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5072066" y="1357298"/>
            <a:ext cx="857256" cy="714380"/>
          </a:xfrm>
          <a:prstGeom prst="smileyFace">
            <a:avLst>
              <a:gd name="adj" fmla="val -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4929190" y="4143380"/>
            <a:ext cx="857256" cy="714380"/>
          </a:xfrm>
          <a:prstGeom prst="smileyFace">
            <a:avLst>
              <a:gd name="adj" fmla="val -46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лыбающееся лицо 14"/>
          <p:cNvSpPr/>
          <p:nvPr/>
        </p:nvSpPr>
        <p:spPr>
          <a:xfrm>
            <a:off x="3214678" y="1357298"/>
            <a:ext cx="857256" cy="714380"/>
          </a:xfrm>
          <a:prstGeom prst="smileyFace">
            <a:avLst>
              <a:gd name="adj" fmla="val 7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лыбающееся лицо 15"/>
          <p:cNvSpPr/>
          <p:nvPr/>
        </p:nvSpPr>
        <p:spPr>
          <a:xfrm>
            <a:off x="8072462" y="1428736"/>
            <a:ext cx="857256" cy="714380"/>
          </a:xfrm>
          <a:prstGeom prst="smileyFace">
            <a:avLst>
              <a:gd name="adj" fmla="val 7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лыбающееся лицо 16"/>
          <p:cNvSpPr/>
          <p:nvPr/>
        </p:nvSpPr>
        <p:spPr>
          <a:xfrm>
            <a:off x="5857884" y="4143380"/>
            <a:ext cx="857256" cy="714380"/>
          </a:xfrm>
          <a:prstGeom prst="smileyFace">
            <a:avLst>
              <a:gd name="adj" fmla="val 7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0" y="1785926"/>
            <a:ext cx="2857488" cy="1071570"/>
          </a:xfrm>
          <a:prstGeom prst="cloudCallout">
            <a:avLst>
              <a:gd name="adj1" fmla="val -47418"/>
              <a:gd name="adj2" fmla="val 10582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285728"/>
            <a:ext cx="82253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Где Машенькины башмачки?</a:t>
            </a:r>
            <a:endParaRPr lang="ru-RU" sz="4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4731444KQzUy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1714488"/>
            <a:ext cx="1485554" cy="2105036"/>
          </a:xfrm>
          <a:prstGeom prst="rect">
            <a:avLst/>
          </a:prstGeom>
        </p:spPr>
      </p:pic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643050"/>
            <a:ext cx="2047038" cy="2162184"/>
          </a:xfrm>
          <a:prstGeom prst="rect">
            <a:avLst/>
          </a:prstGeom>
        </p:spPr>
      </p:pic>
      <p:pic>
        <p:nvPicPr>
          <p:cNvPr id="4" name="Рисунок 3" descr="toy_prg05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857760"/>
            <a:ext cx="1857378" cy="1857378"/>
          </a:xfrm>
          <a:prstGeom prst="rect">
            <a:avLst/>
          </a:prstGeom>
        </p:spPr>
      </p:pic>
      <p:sp>
        <p:nvSpPr>
          <p:cNvPr id="5" name="Крест 4"/>
          <p:cNvSpPr/>
          <p:nvPr/>
        </p:nvSpPr>
        <p:spPr>
          <a:xfrm>
            <a:off x="500034" y="2143116"/>
            <a:ext cx="500066" cy="500066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ердце 5"/>
          <p:cNvSpPr/>
          <p:nvPr/>
        </p:nvSpPr>
        <p:spPr>
          <a:xfrm>
            <a:off x="1285852" y="2143116"/>
            <a:ext cx="500066" cy="428628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1928794" y="2071678"/>
            <a:ext cx="571504" cy="571504"/>
          </a:xfrm>
          <a:prstGeom prst="su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рест 7"/>
          <p:cNvSpPr/>
          <p:nvPr/>
        </p:nvSpPr>
        <p:spPr>
          <a:xfrm>
            <a:off x="5000628" y="4143380"/>
            <a:ext cx="500066" cy="500066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рест 8"/>
          <p:cNvSpPr/>
          <p:nvPr/>
        </p:nvSpPr>
        <p:spPr>
          <a:xfrm>
            <a:off x="4429124" y="1214422"/>
            <a:ext cx="500066" cy="500066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рест 9"/>
          <p:cNvSpPr/>
          <p:nvPr/>
        </p:nvSpPr>
        <p:spPr>
          <a:xfrm>
            <a:off x="8358214" y="1071546"/>
            <a:ext cx="500066" cy="500066"/>
          </a:xfrm>
          <a:prstGeom prst="plu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ердце 10"/>
          <p:cNvSpPr/>
          <p:nvPr/>
        </p:nvSpPr>
        <p:spPr>
          <a:xfrm>
            <a:off x="5643570" y="4143380"/>
            <a:ext cx="500066" cy="428628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ердце 11"/>
          <p:cNvSpPr/>
          <p:nvPr/>
        </p:nvSpPr>
        <p:spPr>
          <a:xfrm>
            <a:off x="5072066" y="1285860"/>
            <a:ext cx="500066" cy="428628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ердце 12"/>
          <p:cNvSpPr/>
          <p:nvPr/>
        </p:nvSpPr>
        <p:spPr>
          <a:xfrm>
            <a:off x="7000892" y="1142984"/>
            <a:ext cx="500066" cy="428628"/>
          </a:xfrm>
          <a:prstGeom prst="hear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лнце 13"/>
          <p:cNvSpPr/>
          <p:nvPr/>
        </p:nvSpPr>
        <p:spPr>
          <a:xfrm>
            <a:off x="6215074" y="4071942"/>
            <a:ext cx="571504" cy="571504"/>
          </a:xfrm>
          <a:prstGeom prst="su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олнце 14"/>
          <p:cNvSpPr/>
          <p:nvPr/>
        </p:nvSpPr>
        <p:spPr>
          <a:xfrm>
            <a:off x="3786182" y="1214422"/>
            <a:ext cx="571504" cy="571504"/>
          </a:xfrm>
          <a:prstGeom prst="su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олнце 15"/>
          <p:cNvSpPr/>
          <p:nvPr/>
        </p:nvSpPr>
        <p:spPr>
          <a:xfrm>
            <a:off x="7572396" y="1071546"/>
            <a:ext cx="571504" cy="571504"/>
          </a:xfrm>
          <a:prstGeom prst="su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-облако 16"/>
          <p:cNvSpPr/>
          <p:nvPr/>
        </p:nvSpPr>
        <p:spPr>
          <a:xfrm>
            <a:off x="214282" y="1714488"/>
            <a:ext cx="2643174" cy="1214446"/>
          </a:xfrm>
          <a:prstGeom prst="cloudCallout">
            <a:avLst>
              <a:gd name="adj1" fmla="val -52766"/>
              <a:gd name="adj2" fmla="val 9030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214290"/>
            <a:ext cx="88937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Какая игрушка у Маши любимая?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vetochek1-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1500174"/>
            <a:ext cx="1550816" cy="2062166"/>
          </a:xfrm>
          <a:prstGeom prst="rect">
            <a:avLst/>
          </a:prstGeom>
        </p:spPr>
      </p:pic>
      <p:pic>
        <p:nvPicPr>
          <p:cNvPr id="3" name="Рисунок 2" descr="kak-risovat-cvetok-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1643050"/>
            <a:ext cx="2071702" cy="2071702"/>
          </a:xfrm>
          <a:prstGeom prst="rect">
            <a:avLst/>
          </a:prstGeom>
        </p:spPr>
      </p:pic>
      <p:pic>
        <p:nvPicPr>
          <p:cNvPr id="4" name="Рисунок 3" descr="pink_flower_512x5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705352"/>
            <a:ext cx="2152648" cy="2152648"/>
          </a:xfrm>
          <a:prstGeom prst="rect">
            <a:avLst/>
          </a:prstGeom>
        </p:spPr>
      </p:pic>
      <p:sp>
        <p:nvSpPr>
          <p:cNvPr id="5" name="Стрелка влево 4"/>
          <p:cNvSpPr/>
          <p:nvPr/>
        </p:nvSpPr>
        <p:spPr>
          <a:xfrm>
            <a:off x="357158" y="2357430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1142976" y="2357430"/>
            <a:ext cx="642942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000232" y="2357430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3286116" y="1285860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7786710" y="1071546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6429388" y="4357694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4000496" y="1285860"/>
            <a:ext cx="642942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8501058" y="1071546"/>
            <a:ext cx="642942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5000628" y="4357694"/>
            <a:ext cx="642942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786314" y="1285860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072330" y="1071546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786446" y="4357694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0" y="2143116"/>
            <a:ext cx="2786050" cy="857256"/>
          </a:xfrm>
          <a:prstGeom prst="cloudCallout">
            <a:avLst>
              <a:gd name="adj1" fmla="val -47090"/>
              <a:gd name="adj2" fmla="val 11829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214290"/>
            <a:ext cx="900278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Какой цветок Маша хочет взять?</a:t>
            </a:r>
            <a:endParaRPr lang="ru-RU" sz="4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23824891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3286124"/>
            <a:ext cx="6000760" cy="357187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142976" y="500042"/>
            <a:ext cx="65008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8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  <a:latin typeface="Comic Sans MS" pitchFamily="66" charset="0"/>
              </a:rPr>
              <a:t>МОЛОДЕЦ!!!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35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Андреевна Светлана</cp:lastModifiedBy>
  <cp:revision>50</cp:revision>
  <dcterms:created xsi:type="dcterms:W3CDTF">2013-08-04T10:59:38Z</dcterms:created>
  <dcterms:modified xsi:type="dcterms:W3CDTF">2023-09-13T13:34:49Z</dcterms:modified>
</cp:coreProperties>
</file>